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06"/>
    <p:restoredTop sz="94631"/>
  </p:normalViewPr>
  <p:slideViewPr>
    <p:cSldViewPr snapToGrid="0" snapToObjects="1">
      <p:cViewPr varScale="1">
        <p:scale>
          <a:sx n="97" d="100"/>
          <a:sy n="97" d="100"/>
        </p:scale>
        <p:origin x="6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Noto Sans UI"/>
      </a:defRPr>
    </a:lvl1pPr>
    <a:lvl2pPr indent="228600" latinLnBrk="0">
      <a:defRPr sz="1200">
        <a:latin typeface="+mn-lt"/>
        <a:ea typeface="+mn-ea"/>
        <a:cs typeface="+mn-cs"/>
        <a:sym typeface="Noto Sans UI"/>
      </a:defRPr>
    </a:lvl2pPr>
    <a:lvl3pPr indent="457200" latinLnBrk="0">
      <a:defRPr sz="1200">
        <a:latin typeface="+mn-lt"/>
        <a:ea typeface="+mn-ea"/>
        <a:cs typeface="+mn-cs"/>
        <a:sym typeface="Noto Sans UI"/>
      </a:defRPr>
    </a:lvl3pPr>
    <a:lvl4pPr indent="685800" latinLnBrk="0">
      <a:defRPr sz="1200">
        <a:latin typeface="+mn-lt"/>
        <a:ea typeface="+mn-ea"/>
        <a:cs typeface="+mn-cs"/>
        <a:sym typeface="Noto Sans UI"/>
      </a:defRPr>
    </a:lvl4pPr>
    <a:lvl5pPr indent="914400" latinLnBrk="0">
      <a:defRPr sz="1200">
        <a:latin typeface="+mn-lt"/>
        <a:ea typeface="+mn-ea"/>
        <a:cs typeface="+mn-cs"/>
        <a:sym typeface="Noto Sans UI"/>
      </a:defRPr>
    </a:lvl5pPr>
    <a:lvl6pPr indent="1143000" latinLnBrk="0">
      <a:defRPr sz="1200">
        <a:latin typeface="+mn-lt"/>
        <a:ea typeface="+mn-ea"/>
        <a:cs typeface="+mn-cs"/>
        <a:sym typeface="Noto Sans UI"/>
      </a:defRPr>
    </a:lvl6pPr>
    <a:lvl7pPr indent="1371600" latinLnBrk="0">
      <a:defRPr sz="1200">
        <a:latin typeface="+mn-lt"/>
        <a:ea typeface="+mn-ea"/>
        <a:cs typeface="+mn-cs"/>
        <a:sym typeface="Noto Sans UI"/>
      </a:defRPr>
    </a:lvl7pPr>
    <a:lvl8pPr indent="1600200" latinLnBrk="0">
      <a:defRPr sz="1200">
        <a:latin typeface="+mn-lt"/>
        <a:ea typeface="+mn-ea"/>
        <a:cs typeface="+mn-cs"/>
        <a:sym typeface="Noto Sans UI"/>
      </a:defRPr>
    </a:lvl8pPr>
    <a:lvl9pPr indent="1828800" latinLnBrk="0">
      <a:defRPr sz="1200">
        <a:latin typeface="+mn-lt"/>
        <a:ea typeface="+mn-ea"/>
        <a:cs typeface="+mn-cs"/>
        <a:sym typeface="Noto Sans U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77_Custom Layout">
    <p:spTree>
      <p:nvGrpSpPr>
        <p:cNvPr id="1" name=""/>
        <p:cNvGrpSpPr/>
        <p:nvPr/>
      </p:nvGrpSpPr>
      <p:grpSpPr>
        <a:xfrm>
          <a:off x="0" y="0"/>
          <a:ext cx="0" cy="0"/>
          <a:chOff x="0" y="0"/>
          <a:chExt cx="0" cy="0"/>
        </a:xfrm>
      </p:grpSpPr>
      <p:sp>
        <p:nvSpPr>
          <p:cNvPr id="86" name="Picture Placeholder 6"/>
          <p:cNvSpPr>
            <a:spLocks noGrp="1"/>
          </p:cNvSpPr>
          <p:nvPr>
            <p:ph type="pic" sz="quarter" idx="21"/>
          </p:nvPr>
        </p:nvSpPr>
        <p:spPr>
          <a:xfrm>
            <a:off x="7343698" y="1847849"/>
            <a:ext cx="3595689" cy="2162176"/>
          </a:xfrm>
          <a:prstGeom prst="rect">
            <a:avLst/>
          </a:prstGeom>
        </p:spPr>
        <p:txBody>
          <a:bodyPr lIns="91439" rIns="91439"/>
          <a:lstStyle/>
          <a:p>
            <a:endParaRP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5_Custom Layout">
    <p:spTree>
      <p:nvGrpSpPr>
        <p:cNvPr id="1" name=""/>
        <p:cNvGrpSpPr/>
        <p:nvPr/>
      </p:nvGrpSpPr>
      <p:grpSpPr>
        <a:xfrm>
          <a:off x="0" y="0"/>
          <a:ext cx="0" cy="0"/>
          <a:chOff x="0" y="0"/>
          <a:chExt cx="0" cy="0"/>
        </a:xfrm>
      </p:grpSpPr>
      <p:sp>
        <p:nvSpPr>
          <p:cNvPr id="94" name="Picture Placeholder 6"/>
          <p:cNvSpPr>
            <a:spLocks noGrp="1"/>
          </p:cNvSpPr>
          <p:nvPr>
            <p:ph type="pic" sz="quarter" idx="21"/>
          </p:nvPr>
        </p:nvSpPr>
        <p:spPr>
          <a:xfrm>
            <a:off x="4539569" y="1123949"/>
            <a:ext cx="2319339" cy="4562476"/>
          </a:xfrm>
          <a:prstGeom prst="rect">
            <a:avLst/>
          </a:prstGeom>
        </p:spPr>
        <p:txBody>
          <a:bodyPr lIns="91439" rIns="91439"/>
          <a:lstStyle/>
          <a:p>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80_Custom Layout">
    <p:spTree>
      <p:nvGrpSpPr>
        <p:cNvPr id="1" name=""/>
        <p:cNvGrpSpPr/>
        <p:nvPr/>
      </p:nvGrpSpPr>
      <p:grpSpPr>
        <a:xfrm>
          <a:off x="0" y="0"/>
          <a:ext cx="0" cy="0"/>
          <a:chOff x="0" y="0"/>
          <a:chExt cx="0" cy="0"/>
        </a:xfrm>
      </p:grpSpPr>
      <p:sp>
        <p:nvSpPr>
          <p:cNvPr id="102" name="Picture Placeholder 6"/>
          <p:cNvSpPr>
            <a:spLocks noGrp="1"/>
          </p:cNvSpPr>
          <p:nvPr>
            <p:ph type="pic" sz="quarter" idx="21"/>
          </p:nvPr>
        </p:nvSpPr>
        <p:spPr>
          <a:xfrm>
            <a:off x="3292187" y="1815300"/>
            <a:ext cx="1626469" cy="3213900"/>
          </a:xfrm>
          <a:prstGeom prst="rect">
            <a:avLst/>
          </a:prstGeom>
        </p:spPr>
        <p:txBody>
          <a:bodyPr lIns="91439" rIns="91439"/>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65_Custom Layout">
    <p:spTree>
      <p:nvGrpSpPr>
        <p:cNvPr id="1" name=""/>
        <p:cNvGrpSpPr/>
        <p:nvPr/>
      </p:nvGrpSpPr>
      <p:grpSpPr>
        <a:xfrm>
          <a:off x="0" y="0"/>
          <a:ext cx="0" cy="0"/>
          <a:chOff x="0" y="0"/>
          <a:chExt cx="0" cy="0"/>
        </a:xfrm>
      </p:grpSpPr>
      <p:sp>
        <p:nvSpPr>
          <p:cNvPr id="18" name="Picture Placeholder 2"/>
          <p:cNvSpPr>
            <a:spLocks noGrp="1"/>
          </p:cNvSpPr>
          <p:nvPr>
            <p:ph type="pic" sz="quarter" idx="21"/>
          </p:nvPr>
        </p:nvSpPr>
        <p:spPr>
          <a:xfrm>
            <a:off x="4862286" y="3265713"/>
            <a:ext cx="4194629" cy="2540002"/>
          </a:xfrm>
          <a:prstGeom prst="rect">
            <a:avLst/>
          </a:prstGeom>
          <a:effectLst>
            <a:outerShdw blurRad="165100" dist="127000" dir="2700000" rotWithShape="0">
              <a:srgbClr val="000000">
                <a:alpha val="40000"/>
              </a:srgbClr>
            </a:outerShdw>
          </a:effectLst>
        </p:spPr>
        <p:txBody>
          <a:bodyPr lIns="91439" rIns="91439"/>
          <a:lstStyle/>
          <a:p>
            <a:endParaRPr/>
          </a:p>
        </p:txBody>
      </p:sp>
      <p:sp>
        <p:nvSpPr>
          <p:cNvPr id="19" name="Picture Placeholder 2"/>
          <p:cNvSpPr>
            <a:spLocks noGrp="1"/>
          </p:cNvSpPr>
          <p:nvPr>
            <p:ph type="pic" sz="half" idx="22"/>
          </p:nvPr>
        </p:nvSpPr>
        <p:spPr>
          <a:xfrm>
            <a:off x="364930" y="340826"/>
            <a:ext cx="6485814" cy="4129574"/>
          </a:xfrm>
          <a:prstGeom prst="rect">
            <a:avLst/>
          </a:prstGeom>
          <a:effectLst>
            <a:outerShdw blurRad="292100" dist="190500" dir="2700000" rotWithShape="0">
              <a:srgbClr val="000000">
                <a:alpha val="40000"/>
              </a:srgbClr>
            </a:outerShdw>
          </a:effectLst>
        </p:spPr>
        <p:txBody>
          <a:bodyPr lIns="91439" rIns="91439"/>
          <a:lstStyle/>
          <a:p>
            <a:endParaRP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61_Custom Layout">
    <p:spTree>
      <p:nvGrpSpPr>
        <p:cNvPr id="1" name=""/>
        <p:cNvGrpSpPr/>
        <p:nvPr/>
      </p:nvGrpSpPr>
      <p:grpSpPr>
        <a:xfrm>
          <a:off x="0" y="0"/>
          <a:ext cx="0" cy="0"/>
          <a:chOff x="0" y="0"/>
          <a:chExt cx="0" cy="0"/>
        </a:xfrm>
      </p:grpSpPr>
      <p:sp>
        <p:nvSpPr>
          <p:cNvPr id="27" name="Picture Placeholder 4"/>
          <p:cNvSpPr>
            <a:spLocks noGrp="1"/>
          </p:cNvSpPr>
          <p:nvPr>
            <p:ph type="pic" idx="21"/>
          </p:nvPr>
        </p:nvSpPr>
        <p:spPr>
          <a:xfrm>
            <a:off x="5711371" y="446314"/>
            <a:ext cx="5965373" cy="5965372"/>
          </a:xfrm>
          <a:prstGeom prst="rect">
            <a:avLst/>
          </a:prstGeom>
        </p:spPr>
        <p:txBody>
          <a:bodyPr lIns="91439" rIns="91439"/>
          <a:lstStyle/>
          <a:p>
            <a:endParaRP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75_Custom Layout">
    <p:spTree>
      <p:nvGrpSpPr>
        <p:cNvPr id="1" name=""/>
        <p:cNvGrpSpPr/>
        <p:nvPr/>
      </p:nvGrpSpPr>
      <p:grpSpPr>
        <a:xfrm>
          <a:off x="0" y="0"/>
          <a:ext cx="0" cy="0"/>
          <a:chOff x="0" y="0"/>
          <a:chExt cx="0" cy="0"/>
        </a:xfrm>
      </p:grpSpPr>
      <p:sp>
        <p:nvSpPr>
          <p:cNvPr id="35" name="Freeform: Shape 8"/>
          <p:cNvSpPr>
            <a:spLocks noGrp="1"/>
          </p:cNvSpPr>
          <p:nvPr>
            <p:ph type="pic" idx="21"/>
          </p:nvPr>
        </p:nvSpPr>
        <p:spPr>
          <a:xfrm>
            <a:off x="0" y="947056"/>
            <a:ext cx="6865257" cy="4963888"/>
          </a:xfrm>
          <a:prstGeom prst="rect">
            <a:avLst/>
          </a:prstGeom>
        </p:spPr>
        <p:txBody>
          <a:bodyPr lIns="91439" rIns="91439"/>
          <a:lstStyle/>
          <a:p>
            <a:endParaRP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82_Custom Layout">
    <p:spTree>
      <p:nvGrpSpPr>
        <p:cNvPr id="1" name=""/>
        <p:cNvGrpSpPr/>
        <p:nvPr/>
      </p:nvGrpSpPr>
      <p:grpSpPr>
        <a:xfrm>
          <a:off x="0" y="0"/>
          <a:ext cx="0" cy="0"/>
          <a:chOff x="0" y="0"/>
          <a:chExt cx="0" cy="0"/>
        </a:xfrm>
      </p:grpSpPr>
      <p:sp>
        <p:nvSpPr>
          <p:cNvPr id="43" name="Freeform: Shape 11"/>
          <p:cNvSpPr>
            <a:spLocks noGrp="1"/>
          </p:cNvSpPr>
          <p:nvPr>
            <p:ph type="pic" sz="quarter" idx="21"/>
          </p:nvPr>
        </p:nvSpPr>
        <p:spPr>
          <a:xfrm>
            <a:off x="-1" y="2766437"/>
            <a:ext cx="2872138" cy="4091563"/>
          </a:xfrm>
          <a:prstGeom prst="rect">
            <a:avLst/>
          </a:prstGeom>
        </p:spPr>
        <p:txBody>
          <a:bodyPr lIns="91439" rIns="91439"/>
          <a:lstStyle/>
          <a:p>
            <a:endParaRPr/>
          </a:p>
        </p:txBody>
      </p:sp>
      <p:sp>
        <p:nvSpPr>
          <p:cNvPr id="44" name="Freeform: Shape 12"/>
          <p:cNvSpPr>
            <a:spLocks noGrp="1"/>
          </p:cNvSpPr>
          <p:nvPr>
            <p:ph type="pic" sz="half" idx="22"/>
          </p:nvPr>
        </p:nvSpPr>
        <p:spPr>
          <a:xfrm>
            <a:off x="870551" y="23237"/>
            <a:ext cx="4659246" cy="4659245"/>
          </a:xfrm>
          <a:prstGeom prst="rect">
            <a:avLst/>
          </a:prstGeom>
        </p:spPr>
        <p:txBody>
          <a:bodyPr lIns="91439" rIns="91439"/>
          <a:lstStyle/>
          <a:p>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78_Custom Layout">
    <p:spTree>
      <p:nvGrpSpPr>
        <p:cNvPr id="1" name=""/>
        <p:cNvGrpSpPr/>
        <p:nvPr/>
      </p:nvGrpSpPr>
      <p:grpSpPr>
        <a:xfrm>
          <a:off x="0" y="0"/>
          <a:ext cx="0" cy="0"/>
          <a:chOff x="0" y="0"/>
          <a:chExt cx="0" cy="0"/>
        </a:xfrm>
      </p:grpSpPr>
      <p:sp>
        <p:nvSpPr>
          <p:cNvPr id="52" name="Freeform: Shape 5"/>
          <p:cNvSpPr>
            <a:spLocks noGrp="1"/>
          </p:cNvSpPr>
          <p:nvPr>
            <p:ph type="pic" sz="half" idx="21"/>
          </p:nvPr>
        </p:nvSpPr>
        <p:spPr>
          <a:xfrm>
            <a:off x="-1" y="2311400"/>
            <a:ext cx="6845301" cy="4546601"/>
          </a:xfrm>
          <a:prstGeom prst="rect">
            <a:avLst/>
          </a:prstGeom>
        </p:spPr>
        <p:txBody>
          <a:bodyPr lIns="91439" rIns="91439"/>
          <a:lstStyle/>
          <a:p>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85_Custom Layout">
    <p:spTree>
      <p:nvGrpSpPr>
        <p:cNvPr id="1" name=""/>
        <p:cNvGrpSpPr/>
        <p:nvPr/>
      </p:nvGrpSpPr>
      <p:grpSpPr>
        <a:xfrm>
          <a:off x="0" y="0"/>
          <a:ext cx="0" cy="0"/>
          <a:chOff x="0" y="0"/>
          <a:chExt cx="0" cy="0"/>
        </a:xfrm>
      </p:grpSpPr>
      <p:sp>
        <p:nvSpPr>
          <p:cNvPr id="60" name="Picture Placeholder 4"/>
          <p:cNvSpPr>
            <a:spLocks noGrp="1"/>
          </p:cNvSpPr>
          <p:nvPr>
            <p:ph type="pic" sz="half" idx="21"/>
          </p:nvPr>
        </p:nvSpPr>
        <p:spPr>
          <a:xfrm>
            <a:off x="6642100" y="580117"/>
            <a:ext cx="4775200" cy="5697766"/>
          </a:xfrm>
          <a:prstGeom prst="rect">
            <a:avLst/>
          </a:prstGeom>
        </p:spPr>
        <p:txBody>
          <a:bodyPr lIns="91439" rIns="91439"/>
          <a:lstStyle/>
          <a:p>
            <a:endParaRP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86_Custom Layout">
    <p:spTree>
      <p:nvGrpSpPr>
        <p:cNvPr id="1" name=""/>
        <p:cNvGrpSpPr/>
        <p:nvPr/>
      </p:nvGrpSpPr>
      <p:grpSpPr>
        <a:xfrm>
          <a:off x="0" y="0"/>
          <a:ext cx="0" cy="0"/>
          <a:chOff x="0" y="0"/>
          <a:chExt cx="0" cy="0"/>
        </a:xfrm>
      </p:grpSpPr>
      <p:sp>
        <p:nvSpPr>
          <p:cNvPr id="68" name="Picture Placeholder 4"/>
          <p:cNvSpPr>
            <a:spLocks noGrp="1"/>
          </p:cNvSpPr>
          <p:nvPr>
            <p:ph type="pic" sz="quarter" idx="21"/>
          </p:nvPr>
        </p:nvSpPr>
        <p:spPr>
          <a:xfrm>
            <a:off x="9056913" y="4428594"/>
            <a:ext cx="2786744" cy="2429406"/>
          </a:xfrm>
          <a:prstGeom prst="rect">
            <a:avLst/>
          </a:prstGeom>
        </p:spPr>
        <p:txBody>
          <a:bodyPr lIns="91439" rIns="91439"/>
          <a:lstStyle/>
          <a:p>
            <a:endParaRPr/>
          </a:p>
        </p:txBody>
      </p:sp>
      <p:sp>
        <p:nvSpPr>
          <p:cNvPr id="69" name="Picture Placeholder 4"/>
          <p:cNvSpPr>
            <a:spLocks noGrp="1"/>
          </p:cNvSpPr>
          <p:nvPr>
            <p:ph type="pic" sz="half" idx="22"/>
          </p:nvPr>
        </p:nvSpPr>
        <p:spPr>
          <a:xfrm>
            <a:off x="4194628" y="2830285"/>
            <a:ext cx="5341259" cy="3425371"/>
          </a:xfrm>
          <a:prstGeom prst="rect">
            <a:avLst/>
          </a:prstGeom>
          <a:effectLst>
            <a:outerShdw blurRad="190500" dist="165100" dir="2700000" rotWithShape="0">
              <a:srgbClr val="000000">
                <a:alpha val="40000"/>
              </a:srgbClr>
            </a:outerShdw>
          </a:effectLst>
        </p:spPr>
        <p:txBody>
          <a:bodyPr lIns="91439" rIns="91439"/>
          <a:lstStyle/>
          <a:p>
            <a:endParaRP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87_Custom Layout">
    <p:spTree>
      <p:nvGrpSpPr>
        <p:cNvPr id="1" name=""/>
        <p:cNvGrpSpPr/>
        <p:nvPr/>
      </p:nvGrpSpPr>
      <p:grpSpPr>
        <a:xfrm>
          <a:off x="0" y="0"/>
          <a:ext cx="0" cy="0"/>
          <a:chOff x="0" y="0"/>
          <a:chExt cx="0" cy="0"/>
        </a:xfrm>
      </p:grpSpPr>
      <p:sp>
        <p:nvSpPr>
          <p:cNvPr id="77" name="Picture Placeholder 4"/>
          <p:cNvSpPr>
            <a:spLocks noGrp="1"/>
          </p:cNvSpPr>
          <p:nvPr>
            <p:ph type="pic" sz="quarter" idx="21"/>
          </p:nvPr>
        </p:nvSpPr>
        <p:spPr>
          <a:xfrm>
            <a:off x="6392505" y="4203701"/>
            <a:ext cx="3957994" cy="2451101"/>
          </a:xfrm>
          <a:prstGeom prst="rect">
            <a:avLst/>
          </a:prstGeom>
        </p:spPr>
        <p:txBody>
          <a:bodyPr lIns="91439" rIns="91439"/>
          <a:lstStyle/>
          <a:p>
            <a:endParaRPr/>
          </a:p>
        </p:txBody>
      </p:sp>
      <p:sp>
        <p:nvSpPr>
          <p:cNvPr id="78" name="Picture Placeholder 4"/>
          <p:cNvSpPr>
            <a:spLocks noGrp="1"/>
          </p:cNvSpPr>
          <p:nvPr>
            <p:ph type="pic" sz="half" idx="22"/>
          </p:nvPr>
        </p:nvSpPr>
        <p:spPr>
          <a:xfrm>
            <a:off x="614007" y="2245049"/>
            <a:ext cx="6218593" cy="3985469"/>
          </a:xfrm>
          <a:prstGeom prst="rect">
            <a:avLst/>
          </a:prstGeom>
          <a:effectLst>
            <a:outerShdw blurRad="254000" dist="165100" dir="2700000" rotWithShape="0">
              <a:srgbClr val="000000">
                <a:alpha val="40000"/>
              </a:srgbClr>
            </a:outerShdw>
          </a:effectLst>
        </p:spPr>
        <p:txBody>
          <a:bodyPr lIns="91439" rIns="91439"/>
          <a:lstStyle/>
          <a:p>
            <a:endParaRP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U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U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U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U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U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U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U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U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Noto Sans UI"/>
        </a:defRPr>
      </a:lvl9pPr>
    </p:titleStyle>
    <p:bodyStyle>
      <a:lvl1pPr marL="228600" marR="0" indent="-228600" algn="l" defTabSz="914400" rtl="0" latinLnBrk="0">
        <a:lnSpc>
          <a:spcPct val="90000"/>
        </a:lnSpc>
        <a:spcBef>
          <a:spcPts val="1000"/>
        </a:spcBef>
        <a:spcAft>
          <a:spcPts val="0"/>
        </a:spcAft>
        <a:buClrTx/>
        <a:buSzPct val="100000"/>
        <a:buFont typeface="Noto Sans UI"/>
        <a:buChar char="•"/>
        <a:tabLst/>
        <a:defRPr sz="2800" b="0" i="0" u="none" strike="noStrike" cap="none" spc="0" baseline="0">
          <a:solidFill>
            <a:srgbClr val="000000"/>
          </a:solidFill>
          <a:uFillTx/>
          <a:latin typeface="+mn-lt"/>
          <a:ea typeface="+mn-ea"/>
          <a:cs typeface="+mn-cs"/>
          <a:sym typeface="Noto Sans UI"/>
        </a:defRPr>
      </a:lvl1pPr>
      <a:lvl2pPr marL="723900" marR="0" indent="-266700" algn="l" defTabSz="914400" rtl="0" latinLnBrk="0">
        <a:lnSpc>
          <a:spcPct val="90000"/>
        </a:lnSpc>
        <a:spcBef>
          <a:spcPts val="1000"/>
        </a:spcBef>
        <a:spcAft>
          <a:spcPts val="0"/>
        </a:spcAft>
        <a:buClrTx/>
        <a:buSzPct val="100000"/>
        <a:buFont typeface="Noto Sans UI"/>
        <a:buChar char="•"/>
        <a:tabLst/>
        <a:defRPr sz="2800" b="0" i="0" u="none" strike="noStrike" cap="none" spc="0" baseline="0">
          <a:solidFill>
            <a:srgbClr val="000000"/>
          </a:solidFill>
          <a:uFillTx/>
          <a:latin typeface="+mn-lt"/>
          <a:ea typeface="+mn-ea"/>
          <a:cs typeface="+mn-cs"/>
          <a:sym typeface="Noto Sans UI"/>
        </a:defRPr>
      </a:lvl2pPr>
      <a:lvl3pPr marL="1234439" marR="0" indent="-320039" algn="l" defTabSz="914400" rtl="0" latinLnBrk="0">
        <a:lnSpc>
          <a:spcPct val="90000"/>
        </a:lnSpc>
        <a:spcBef>
          <a:spcPts val="1000"/>
        </a:spcBef>
        <a:spcAft>
          <a:spcPts val="0"/>
        </a:spcAft>
        <a:buClrTx/>
        <a:buSzPct val="100000"/>
        <a:buFont typeface="Noto Sans UI"/>
        <a:buChar char="•"/>
        <a:tabLst/>
        <a:defRPr sz="2800" b="0" i="0" u="none" strike="noStrike" cap="none" spc="0" baseline="0">
          <a:solidFill>
            <a:srgbClr val="000000"/>
          </a:solidFill>
          <a:uFillTx/>
          <a:latin typeface="+mn-lt"/>
          <a:ea typeface="+mn-ea"/>
          <a:cs typeface="+mn-cs"/>
          <a:sym typeface="Noto Sans UI"/>
        </a:defRPr>
      </a:lvl3pPr>
      <a:lvl4pPr marL="1727200" marR="0" indent="-355600" algn="l" defTabSz="914400" rtl="0" latinLnBrk="0">
        <a:lnSpc>
          <a:spcPct val="90000"/>
        </a:lnSpc>
        <a:spcBef>
          <a:spcPts val="1000"/>
        </a:spcBef>
        <a:spcAft>
          <a:spcPts val="0"/>
        </a:spcAft>
        <a:buClrTx/>
        <a:buSzPct val="100000"/>
        <a:buFont typeface="Noto Sans UI"/>
        <a:buChar char="•"/>
        <a:tabLst/>
        <a:defRPr sz="2800" b="0" i="0" u="none" strike="noStrike" cap="none" spc="0" baseline="0">
          <a:solidFill>
            <a:srgbClr val="000000"/>
          </a:solidFill>
          <a:uFillTx/>
          <a:latin typeface="+mn-lt"/>
          <a:ea typeface="+mn-ea"/>
          <a:cs typeface="+mn-cs"/>
          <a:sym typeface="Noto Sans UI"/>
        </a:defRPr>
      </a:lvl4pPr>
      <a:lvl5pPr marL="2184400" marR="0" indent="-355600" algn="l" defTabSz="914400" rtl="0" latinLnBrk="0">
        <a:lnSpc>
          <a:spcPct val="90000"/>
        </a:lnSpc>
        <a:spcBef>
          <a:spcPts val="1000"/>
        </a:spcBef>
        <a:spcAft>
          <a:spcPts val="0"/>
        </a:spcAft>
        <a:buClrTx/>
        <a:buSzPct val="100000"/>
        <a:buFont typeface="Noto Sans UI"/>
        <a:buChar char="•"/>
        <a:tabLst/>
        <a:defRPr sz="2800" b="0" i="0" u="none" strike="noStrike" cap="none" spc="0" baseline="0">
          <a:solidFill>
            <a:srgbClr val="000000"/>
          </a:solidFill>
          <a:uFillTx/>
          <a:latin typeface="+mn-lt"/>
          <a:ea typeface="+mn-ea"/>
          <a:cs typeface="+mn-cs"/>
          <a:sym typeface="Noto Sans UI"/>
        </a:defRPr>
      </a:lvl5pPr>
      <a:lvl6pPr marL="2641600" marR="0" indent="-355600" algn="l" defTabSz="914400" rtl="0" latinLnBrk="0">
        <a:lnSpc>
          <a:spcPct val="90000"/>
        </a:lnSpc>
        <a:spcBef>
          <a:spcPts val="1000"/>
        </a:spcBef>
        <a:spcAft>
          <a:spcPts val="0"/>
        </a:spcAft>
        <a:buClrTx/>
        <a:buSzPct val="100000"/>
        <a:buFont typeface="Noto Sans UI"/>
        <a:buChar char="•"/>
        <a:tabLst/>
        <a:defRPr sz="2800" b="0" i="0" u="none" strike="noStrike" cap="none" spc="0" baseline="0">
          <a:solidFill>
            <a:srgbClr val="000000"/>
          </a:solidFill>
          <a:uFillTx/>
          <a:latin typeface="+mn-lt"/>
          <a:ea typeface="+mn-ea"/>
          <a:cs typeface="+mn-cs"/>
          <a:sym typeface="Noto Sans UI"/>
        </a:defRPr>
      </a:lvl6pPr>
      <a:lvl7pPr marL="3098800" marR="0" indent="-355600" algn="l" defTabSz="914400" rtl="0" latinLnBrk="0">
        <a:lnSpc>
          <a:spcPct val="90000"/>
        </a:lnSpc>
        <a:spcBef>
          <a:spcPts val="1000"/>
        </a:spcBef>
        <a:spcAft>
          <a:spcPts val="0"/>
        </a:spcAft>
        <a:buClrTx/>
        <a:buSzPct val="100000"/>
        <a:buFont typeface="Noto Sans UI"/>
        <a:buChar char="•"/>
        <a:tabLst/>
        <a:defRPr sz="2800" b="0" i="0" u="none" strike="noStrike" cap="none" spc="0" baseline="0">
          <a:solidFill>
            <a:srgbClr val="000000"/>
          </a:solidFill>
          <a:uFillTx/>
          <a:latin typeface="+mn-lt"/>
          <a:ea typeface="+mn-ea"/>
          <a:cs typeface="+mn-cs"/>
          <a:sym typeface="Noto Sans UI"/>
        </a:defRPr>
      </a:lvl7pPr>
      <a:lvl8pPr marL="3556000" marR="0" indent="-355600" algn="l" defTabSz="914400" rtl="0" latinLnBrk="0">
        <a:lnSpc>
          <a:spcPct val="90000"/>
        </a:lnSpc>
        <a:spcBef>
          <a:spcPts val="1000"/>
        </a:spcBef>
        <a:spcAft>
          <a:spcPts val="0"/>
        </a:spcAft>
        <a:buClrTx/>
        <a:buSzPct val="100000"/>
        <a:buFont typeface="Noto Sans UI"/>
        <a:buChar char="•"/>
        <a:tabLst/>
        <a:defRPr sz="2800" b="0" i="0" u="none" strike="noStrike" cap="none" spc="0" baseline="0">
          <a:solidFill>
            <a:srgbClr val="000000"/>
          </a:solidFill>
          <a:uFillTx/>
          <a:latin typeface="+mn-lt"/>
          <a:ea typeface="+mn-ea"/>
          <a:cs typeface="+mn-cs"/>
          <a:sym typeface="Noto Sans UI"/>
        </a:defRPr>
      </a:lvl8pPr>
      <a:lvl9pPr marL="4013200" marR="0" indent="-355600" algn="l" defTabSz="914400" rtl="0" latinLnBrk="0">
        <a:lnSpc>
          <a:spcPct val="90000"/>
        </a:lnSpc>
        <a:spcBef>
          <a:spcPts val="1000"/>
        </a:spcBef>
        <a:spcAft>
          <a:spcPts val="0"/>
        </a:spcAft>
        <a:buClrTx/>
        <a:buSzPct val="100000"/>
        <a:buFont typeface="Noto Sans UI"/>
        <a:buChar char="•"/>
        <a:tabLst/>
        <a:defRPr sz="2800" b="0" i="0" u="none" strike="noStrike" cap="none" spc="0" baseline="0">
          <a:solidFill>
            <a:srgbClr val="000000"/>
          </a:solidFill>
          <a:uFillTx/>
          <a:latin typeface="+mn-lt"/>
          <a:ea typeface="+mn-ea"/>
          <a:cs typeface="+mn-cs"/>
          <a:sym typeface="Noto Sans U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U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U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U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U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U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U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U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U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Noto Sans U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28"/>
          <p:cNvSpPr/>
          <p:nvPr/>
        </p:nvSpPr>
        <p:spPr>
          <a:xfrm rot="5400000" flipH="1">
            <a:off x="2667000" y="-2667000"/>
            <a:ext cx="6858001" cy="12192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4563" y="21600"/>
                </a:lnTo>
                <a:cubicBezTo>
                  <a:pt x="11648" y="21600"/>
                  <a:pt x="8734" y="21600"/>
                  <a:pt x="5819" y="21600"/>
                </a:cubicBezTo>
                <a:cubicBezTo>
                  <a:pt x="4535" y="21600"/>
                  <a:pt x="3495" y="21015"/>
                  <a:pt x="3495" y="20292"/>
                </a:cubicBezTo>
                <a:lnTo>
                  <a:pt x="3495" y="20292"/>
                </a:lnTo>
                <a:cubicBezTo>
                  <a:pt x="3495" y="19570"/>
                  <a:pt x="4535" y="18985"/>
                  <a:pt x="5819" y="18985"/>
                </a:cubicBezTo>
                <a:lnTo>
                  <a:pt x="9978" y="18985"/>
                </a:lnTo>
                <a:lnTo>
                  <a:pt x="9978" y="18980"/>
                </a:lnTo>
                <a:lnTo>
                  <a:pt x="10151" y="18985"/>
                </a:lnTo>
                <a:cubicBezTo>
                  <a:pt x="13190" y="18985"/>
                  <a:pt x="15653" y="17599"/>
                  <a:pt x="15653" y="15890"/>
                </a:cubicBezTo>
                <a:cubicBezTo>
                  <a:pt x="15653" y="14181"/>
                  <a:pt x="13190" y="12795"/>
                  <a:pt x="10151" y="12795"/>
                </a:cubicBezTo>
                <a:cubicBezTo>
                  <a:pt x="7112" y="12795"/>
                  <a:pt x="4649" y="14181"/>
                  <a:pt x="4649" y="15890"/>
                </a:cubicBezTo>
                <a:lnTo>
                  <a:pt x="4652" y="15919"/>
                </a:lnTo>
                <a:lnTo>
                  <a:pt x="4639" y="15919"/>
                </a:lnTo>
                <a:lnTo>
                  <a:pt x="4637" y="15946"/>
                </a:lnTo>
                <a:cubicBezTo>
                  <a:pt x="4534" y="16517"/>
                  <a:pt x="3777" y="16980"/>
                  <a:pt x="2793" y="17093"/>
                </a:cubicBezTo>
                <a:lnTo>
                  <a:pt x="2325" y="17119"/>
                </a:lnTo>
                <a:lnTo>
                  <a:pt x="1856" y="17093"/>
                </a:lnTo>
                <a:cubicBezTo>
                  <a:pt x="872" y="16980"/>
                  <a:pt x="115" y="16517"/>
                  <a:pt x="12" y="15946"/>
                </a:cubicBezTo>
                <a:lnTo>
                  <a:pt x="10" y="15919"/>
                </a:lnTo>
                <a:lnTo>
                  <a:pt x="0" y="15919"/>
                </a:lnTo>
                <a:lnTo>
                  <a:pt x="0" y="0"/>
                </a:lnTo>
                <a:close/>
              </a:path>
            </a:pathLst>
          </a:custGeom>
          <a:solidFill>
            <a:srgbClr val="3F5D86"/>
          </a:solidFill>
          <a:ln w="12700">
            <a:miter lim="400000"/>
          </a:ln>
        </p:spPr>
        <p:txBody>
          <a:bodyPr lIns="45719" rIns="45719"/>
          <a:lstStyle/>
          <a:p>
            <a:endParaRPr/>
          </a:p>
        </p:txBody>
      </p:sp>
      <p:grpSp>
        <p:nvGrpSpPr>
          <p:cNvPr id="115" name="Group 14"/>
          <p:cNvGrpSpPr/>
          <p:nvPr/>
        </p:nvGrpSpPr>
        <p:grpSpPr>
          <a:xfrm>
            <a:off x="5896691" y="1816037"/>
            <a:ext cx="7677418" cy="2958572"/>
            <a:chOff x="0" y="0"/>
            <a:chExt cx="7677416" cy="2958571"/>
          </a:xfrm>
        </p:grpSpPr>
        <p:sp>
          <p:nvSpPr>
            <p:cNvPr id="113" name="TextBox 12"/>
            <p:cNvSpPr txBox="1"/>
            <p:nvPr/>
          </p:nvSpPr>
          <p:spPr>
            <a:xfrm>
              <a:off x="0" y="0"/>
              <a:ext cx="7677417" cy="20299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5900">
                  <a:solidFill>
                    <a:srgbClr val="FFFFFF"/>
                  </a:solidFill>
                </a:defRPr>
              </a:pPr>
              <a:endParaRPr dirty="0"/>
            </a:p>
          </p:txBody>
        </p:sp>
        <p:sp>
          <p:nvSpPr>
            <p:cNvPr id="114" name="TextBox 5"/>
            <p:cNvSpPr txBox="1"/>
            <p:nvPr/>
          </p:nvSpPr>
          <p:spPr>
            <a:xfrm>
              <a:off x="1" y="2177653"/>
              <a:ext cx="6215540" cy="7809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nSpc>
                  <a:spcPct val="150000"/>
                </a:lnSpc>
                <a:defRPr sz="1500" spc="136">
                  <a:solidFill>
                    <a:srgbClr val="FFFFFF"/>
                  </a:solidFill>
                </a:defRPr>
              </a:lvl1pPr>
            </a:lstStyle>
            <a:p>
              <a:r>
                <a:rPr lang="en-US" dirty="0"/>
                <a:t>SMALL GROUPS IN THE OLD TESTAMENT</a:t>
              </a:r>
              <a:endParaRPr dirty="0"/>
            </a:p>
          </p:txBody>
        </p:sp>
      </p:grpSp>
      <p:grpSp>
        <p:nvGrpSpPr>
          <p:cNvPr id="122" name="Group"/>
          <p:cNvGrpSpPr/>
          <p:nvPr/>
        </p:nvGrpSpPr>
        <p:grpSpPr>
          <a:xfrm>
            <a:off x="9440819" y="4636701"/>
            <a:ext cx="2027499" cy="336408"/>
            <a:chOff x="0" y="0"/>
            <a:chExt cx="2027498" cy="336406"/>
          </a:xfrm>
        </p:grpSpPr>
        <p:grpSp>
          <p:nvGrpSpPr>
            <p:cNvPr id="118" name="Group"/>
            <p:cNvGrpSpPr/>
            <p:nvPr/>
          </p:nvGrpSpPr>
          <p:grpSpPr>
            <a:xfrm>
              <a:off x="0" y="0"/>
              <a:ext cx="2027498" cy="336406"/>
              <a:chOff x="0" y="0"/>
              <a:chExt cx="2027497" cy="336405"/>
            </a:xfrm>
          </p:grpSpPr>
          <p:sp>
            <p:nvSpPr>
              <p:cNvPr id="116" name="Rectangle: Rounded Corners 10"/>
              <p:cNvSpPr/>
              <p:nvPr/>
            </p:nvSpPr>
            <p:spPr>
              <a:xfrm>
                <a:off x="0" y="0"/>
                <a:ext cx="2027497" cy="318035"/>
              </a:xfrm>
              <a:prstGeom prst="roundRect">
                <a:avLst>
                  <a:gd name="adj" fmla="val 50000"/>
                </a:avLst>
              </a:prstGeom>
              <a:solidFill>
                <a:srgbClr val="FFFFFF"/>
              </a:solidFill>
              <a:ln w="12700" cap="flat">
                <a:noFill/>
                <a:miter lim="400000"/>
              </a:ln>
              <a:effectLst>
                <a:outerShdw blurRad="101600" dist="63500" dir="2700000" rotWithShape="0">
                  <a:srgbClr val="000000">
                    <a:alpha val="40000"/>
                  </a:srgbClr>
                </a:outerShdw>
              </a:effectLst>
            </p:spPr>
            <p:txBody>
              <a:bodyPr wrap="square" lIns="45719" tIns="45719" rIns="45719" bIns="45719" numCol="1" anchor="ctr">
                <a:noAutofit/>
              </a:bodyPr>
              <a:lstStyle/>
              <a:p>
                <a:pPr algn="ctr">
                  <a:defRPr sz="1000" b="1">
                    <a:solidFill>
                      <a:srgbClr val="262626"/>
                    </a:solidFill>
                  </a:defRPr>
                </a:pPr>
                <a:endParaRPr/>
              </a:p>
            </p:txBody>
          </p:sp>
          <p:sp>
            <p:nvSpPr>
              <p:cNvPr id="117" name="TextBox 21"/>
              <p:cNvSpPr txBox="1"/>
              <p:nvPr/>
            </p:nvSpPr>
            <p:spPr>
              <a:xfrm>
                <a:off x="386446" y="37097"/>
                <a:ext cx="850522" cy="2993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nSpc>
                    <a:spcPct val="150000"/>
                  </a:lnSpc>
                  <a:defRPr sz="1000" b="1">
                    <a:solidFill>
                      <a:srgbClr val="808080"/>
                    </a:solidFill>
                  </a:defRPr>
                </a:lvl1pPr>
              </a:lstStyle>
              <a:p>
                <a:r>
                  <a:rPr lang="en-US" dirty="0"/>
                  <a:t>CHAPTER</a:t>
                </a:r>
                <a:r>
                  <a:rPr dirty="0"/>
                  <a:t> </a:t>
                </a:r>
              </a:p>
            </p:txBody>
          </p:sp>
        </p:grpSp>
        <p:grpSp>
          <p:nvGrpSpPr>
            <p:cNvPr id="121" name="Rectangle: Rounded Corners 22"/>
            <p:cNvGrpSpPr/>
            <p:nvPr/>
          </p:nvGrpSpPr>
          <p:grpSpPr>
            <a:xfrm>
              <a:off x="1264494" y="9717"/>
              <a:ext cx="748634" cy="297518"/>
              <a:chOff x="0" y="0"/>
              <a:chExt cx="748633" cy="297517"/>
            </a:xfrm>
          </p:grpSpPr>
          <p:sp>
            <p:nvSpPr>
              <p:cNvPr id="119" name="Rounded Rectangle"/>
              <p:cNvSpPr/>
              <p:nvPr/>
            </p:nvSpPr>
            <p:spPr>
              <a:xfrm>
                <a:off x="0" y="0"/>
                <a:ext cx="748634" cy="297518"/>
              </a:xfrm>
              <a:prstGeom prst="roundRect">
                <a:avLst>
                  <a:gd name="adj" fmla="val 50000"/>
                </a:avLst>
              </a:prstGeom>
              <a:solidFill>
                <a:srgbClr val="EEB25C"/>
              </a:solidFill>
              <a:ln w="25400" cap="flat">
                <a:solidFill>
                  <a:srgbClr val="FFFFFF"/>
                </a:solidFill>
                <a:prstDash val="solid"/>
                <a:miter lim="800000"/>
              </a:ln>
              <a:effectLst/>
            </p:spPr>
            <p:txBody>
              <a:bodyPr wrap="square" lIns="45719" tIns="45719" rIns="45719" bIns="45719" numCol="1" anchor="ctr">
                <a:noAutofit/>
              </a:bodyPr>
              <a:lstStyle/>
              <a:p>
                <a:pPr algn="ctr">
                  <a:defRPr sz="1000" b="1">
                    <a:solidFill>
                      <a:srgbClr val="FFFFFF"/>
                    </a:solidFill>
                  </a:defRPr>
                </a:pPr>
                <a:endParaRPr/>
              </a:p>
            </p:txBody>
          </p:sp>
          <p:sp>
            <p:nvSpPr>
              <p:cNvPr id="120" name="1"/>
              <p:cNvSpPr txBox="1"/>
              <p:nvPr/>
            </p:nvSpPr>
            <p:spPr>
              <a:xfrm>
                <a:off x="101990" y="14138"/>
                <a:ext cx="544653" cy="269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000" b="1">
                    <a:solidFill>
                      <a:srgbClr val="FFFFFF"/>
                    </a:solidFill>
                  </a:defRPr>
                </a:lvl1pPr>
              </a:lstStyle>
              <a:p>
                <a:r>
                  <a:t>1</a:t>
                </a:r>
              </a:p>
            </p:txBody>
          </p:sp>
        </p:grpSp>
      </p:grpSp>
      <p:sp>
        <p:nvSpPr>
          <p:cNvPr id="123" name="TextBox 31"/>
          <p:cNvSpPr txBox="1"/>
          <p:nvPr/>
        </p:nvSpPr>
        <p:spPr>
          <a:xfrm rot="16200000">
            <a:off x="-668196" y="3135311"/>
            <a:ext cx="3454487" cy="320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100" b="1" spc="300">
                <a:solidFill>
                  <a:srgbClr val="FFFFFF"/>
                </a:solidFill>
              </a:defRPr>
            </a:lvl1pPr>
          </a:lstStyle>
          <a:p>
            <a:r>
              <a:rPr lang="en-US" dirty="0"/>
              <a:t>Interamerican Division</a:t>
            </a:r>
            <a:endParaRPr dirty="0"/>
          </a:p>
        </p:txBody>
      </p:sp>
      <p:pic>
        <p:nvPicPr>
          <p:cNvPr id="124" name="Logo Grupos Pequeños 1.png" descr="Logo Grupos Pequeños 1.png"/>
          <p:cNvPicPr>
            <a:picLocks noChangeAspect="1"/>
          </p:cNvPicPr>
          <p:nvPr/>
        </p:nvPicPr>
        <p:blipFill>
          <a:blip r:embed="rId2"/>
          <a:srcRect l="29066" t="22714" r="29066" b="40207"/>
          <a:stretch>
            <a:fillRect/>
          </a:stretch>
        </p:blipFill>
        <p:spPr>
          <a:xfrm>
            <a:off x="1613867" y="2214016"/>
            <a:ext cx="3151908" cy="2791339"/>
          </a:xfrm>
          <a:prstGeom prst="rect">
            <a:avLst/>
          </a:prstGeom>
          <a:ln w="12700">
            <a:miter lim="400000"/>
          </a:ln>
        </p:spPr>
      </p:pic>
      <p:sp>
        <p:nvSpPr>
          <p:cNvPr id="15" name="TextBox 12">
            <a:extLst>
              <a:ext uri="{FF2B5EF4-FFF2-40B4-BE49-F238E27FC236}">
                <a16:creationId xmlns:a16="http://schemas.microsoft.com/office/drawing/2014/main" id="{D577BAD0-271A-E24A-ABE0-33498568BC8E}"/>
              </a:ext>
            </a:extLst>
          </p:cNvPr>
          <p:cNvSpPr txBox="1"/>
          <p:nvPr/>
        </p:nvSpPr>
        <p:spPr>
          <a:xfrm>
            <a:off x="5290457" y="2108135"/>
            <a:ext cx="6163481" cy="1776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lstStyle/>
          <a:p>
            <a:pPr defTabSz="457200">
              <a:lnSpc>
                <a:spcPts val="5500"/>
              </a:lnSpc>
              <a:defRPr sz="5600">
                <a:solidFill>
                  <a:srgbClr val="FFFFFF"/>
                </a:solidFill>
              </a:defRPr>
            </a:pPr>
            <a:r>
              <a:rPr lang="en-US" sz="5400" dirty="0"/>
              <a:t>Small Groups</a:t>
            </a:r>
          </a:p>
          <a:p>
            <a:pPr defTabSz="457200">
              <a:lnSpc>
                <a:spcPts val="5500"/>
              </a:lnSpc>
              <a:defRPr sz="5600">
                <a:solidFill>
                  <a:schemeClr val="accent2"/>
                </a:solidFill>
              </a:defRPr>
            </a:pPr>
            <a:r>
              <a:rPr lang="en-US" sz="5400" dirty="0">
                <a:solidFill>
                  <a:srgbClr val="EEB25B"/>
                </a:solidFill>
              </a:rPr>
              <a:t>Great</a:t>
            </a:r>
            <a:r>
              <a:rPr lang="en-US" sz="5400" dirty="0">
                <a:solidFill>
                  <a:srgbClr val="FFFFFF"/>
                </a:solidFill>
              </a:rPr>
              <a:t> Blessings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Box 57"/>
          <p:cNvSpPr/>
          <p:nvPr/>
        </p:nvSpPr>
        <p:spPr>
          <a:xfrm>
            <a:off x="190824" y="3163089"/>
            <a:ext cx="11810352" cy="2496835"/>
          </a:xfrm>
          <a:custGeom>
            <a:avLst/>
            <a:gdLst/>
            <a:ahLst/>
            <a:cxnLst>
              <a:cxn ang="0">
                <a:pos x="wd2" y="hd2"/>
              </a:cxn>
              <a:cxn ang="5400000">
                <a:pos x="wd2" y="hd2"/>
              </a:cxn>
              <a:cxn ang="10800000">
                <a:pos x="wd2" y="hd2"/>
              </a:cxn>
              <a:cxn ang="16200000">
                <a:pos x="wd2" y="hd2"/>
              </a:cxn>
            </a:cxnLst>
            <a:rect l="0" t="0" r="r" b="b"/>
            <a:pathLst>
              <a:path w="21600" h="21600" extrusionOk="0">
                <a:moveTo>
                  <a:pt x="350" y="0"/>
                </a:moveTo>
                <a:lnTo>
                  <a:pt x="9827" y="0"/>
                </a:lnTo>
                <a:lnTo>
                  <a:pt x="10018" y="2464"/>
                </a:lnTo>
                <a:cubicBezTo>
                  <a:pt x="10917" y="12525"/>
                  <a:pt x="13024" y="19585"/>
                  <a:pt x="15478" y="19585"/>
                </a:cubicBezTo>
                <a:cubicBezTo>
                  <a:pt x="17933" y="19585"/>
                  <a:pt x="20039" y="12525"/>
                  <a:pt x="20939" y="2464"/>
                </a:cubicBezTo>
                <a:lnTo>
                  <a:pt x="21130" y="0"/>
                </a:lnTo>
                <a:lnTo>
                  <a:pt x="21250" y="0"/>
                </a:lnTo>
                <a:cubicBezTo>
                  <a:pt x="21443" y="0"/>
                  <a:pt x="21600" y="741"/>
                  <a:pt x="21600" y="1655"/>
                </a:cubicBezTo>
                <a:lnTo>
                  <a:pt x="21600" y="19945"/>
                </a:lnTo>
                <a:cubicBezTo>
                  <a:pt x="21600" y="20859"/>
                  <a:pt x="21443" y="21600"/>
                  <a:pt x="21250" y="21600"/>
                </a:cubicBezTo>
                <a:lnTo>
                  <a:pt x="0" y="21600"/>
                </a:lnTo>
                <a:lnTo>
                  <a:pt x="0" y="1655"/>
                </a:lnTo>
                <a:cubicBezTo>
                  <a:pt x="0" y="741"/>
                  <a:pt x="157" y="0"/>
                  <a:pt x="350" y="0"/>
                </a:cubicBezTo>
                <a:close/>
              </a:path>
            </a:pathLst>
          </a:custGeom>
          <a:solidFill>
            <a:schemeClr val="accent5">
              <a:satOff val="-19091"/>
              <a:lumOff val="-11921"/>
            </a:schemeClr>
          </a:solidFill>
          <a:ln w="12700">
            <a:miter lim="400000"/>
          </a:ln>
        </p:spPr>
        <p:txBody>
          <a:bodyPr lIns="45719" rIns="45719"/>
          <a:lstStyle/>
          <a:p>
            <a:endParaRPr/>
          </a:p>
        </p:txBody>
      </p:sp>
      <p:pic>
        <p:nvPicPr>
          <p:cNvPr id="163" name="Picture Placeholder 4" descr="Picture Placeholder 4"/>
          <p:cNvPicPr>
            <a:picLocks noGrp="1" noChangeAspect="1"/>
          </p:cNvPicPr>
          <p:nvPr>
            <p:ph type="pic" idx="21"/>
          </p:nvPr>
        </p:nvPicPr>
        <p:blipFill>
          <a:blip r:embed="rId2"/>
          <a:srcRect l="16531" r="16529"/>
          <a:stretch>
            <a:fillRect/>
          </a:stretch>
        </p:blipFill>
        <p:spPr>
          <a:xfrm>
            <a:off x="6113882" y="124552"/>
            <a:ext cx="5078017" cy="507782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5" y="0"/>
                  <a:pt x="0" y="4835"/>
                  <a:pt x="0" y="10799"/>
                </a:cubicBezTo>
                <a:cubicBezTo>
                  <a:pt x="0" y="16764"/>
                  <a:pt x="4835" y="21600"/>
                  <a:pt x="10799" y="21600"/>
                </a:cubicBezTo>
                <a:cubicBezTo>
                  <a:pt x="16764" y="21600"/>
                  <a:pt x="21600" y="16764"/>
                  <a:pt x="21600" y="10799"/>
                </a:cubicBezTo>
                <a:cubicBezTo>
                  <a:pt x="21600" y="4835"/>
                  <a:pt x="16764" y="0"/>
                  <a:pt x="10799" y="0"/>
                </a:cubicBezTo>
                <a:close/>
                <a:moveTo>
                  <a:pt x="10799" y="5400"/>
                </a:moveTo>
                <a:cubicBezTo>
                  <a:pt x="13781" y="5400"/>
                  <a:pt x="16200" y="7817"/>
                  <a:pt x="16200" y="10799"/>
                </a:cubicBezTo>
                <a:cubicBezTo>
                  <a:pt x="16200" y="13781"/>
                  <a:pt x="13781" y="16200"/>
                  <a:pt x="10799" y="16200"/>
                </a:cubicBezTo>
                <a:cubicBezTo>
                  <a:pt x="7817" y="16200"/>
                  <a:pt x="5400" y="13781"/>
                  <a:pt x="5400" y="10799"/>
                </a:cubicBezTo>
                <a:cubicBezTo>
                  <a:pt x="5400" y="7817"/>
                  <a:pt x="7817" y="5400"/>
                  <a:pt x="10799" y="5400"/>
                </a:cubicBezTo>
                <a:close/>
              </a:path>
            </a:pathLst>
          </a:custGeom>
        </p:spPr>
      </p:pic>
      <p:sp>
        <p:nvSpPr>
          <p:cNvPr id="164" name="Group 22"/>
          <p:cNvSpPr txBox="1"/>
          <p:nvPr/>
        </p:nvSpPr>
        <p:spPr>
          <a:xfrm>
            <a:off x="887405" y="1568204"/>
            <a:ext cx="4792957" cy="2183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defRPr sz="2200" b="1">
                <a:solidFill>
                  <a:srgbClr val="262626"/>
                </a:solidFill>
              </a:defRPr>
            </a:lvl1pPr>
          </a:lstStyle>
          <a:p>
            <a:r>
              <a:rPr lang="en-US" dirty="0"/>
              <a:t>With Noah, God signed a contract, an agreement, universal in its reach and unconditional in its demands.</a:t>
            </a:r>
            <a:endParaRPr dirty="0"/>
          </a:p>
        </p:txBody>
      </p:sp>
      <p:pic>
        <p:nvPicPr>
          <p:cNvPr id="165" name="Logo Grupos Pequeños 1.png" descr="Logo Grupos Pequeños 1.png"/>
          <p:cNvPicPr>
            <a:picLocks noChangeAspect="1"/>
          </p:cNvPicPr>
          <p:nvPr/>
        </p:nvPicPr>
        <p:blipFill>
          <a:blip r:embed="rId3"/>
          <a:srcRect l="29066" t="22714" r="29066" b="40207"/>
          <a:stretch>
            <a:fillRect/>
          </a:stretch>
        </p:blipFill>
        <p:spPr>
          <a:xfrm>
            <a:off x="7577954" y="1711655"/>
            <a:ext cx="2149939" cy="1903993"/>
          </a:xfrm>
          <a:prstGeom prst="rect">
            <a:avLst/>
          </a:prstGeom>
          <a:ln w="12700">
            <a:miter lim="400000"/>
          </a:ln>
        </p:spPr>
      </p:pic>
      <p:sp>
        <p:nvSpPr>
          <p:cNvPr id="166" name="Rectangle"/>
          <p:cNvSpPr/>
          <p:nvPr/>
        </p:nvSpPr>
        <p:spPr>
          <a:xfrm>
            <a:off x="194733" y="5469466"/>
            <a:ext cx="11802534" cy="1396273"/>
          </a:xfrm>
          <a:prstGeom prst="rect">
            <a:avLst/>
          </a:prstGeom>
          <a:solidFill>
            <a:schemeClr val="accent5">
              <a:satOff val="-19091"/>
              <a:lumOff val="-11921"/>
            </a:schemeClr>
          </a:solidFill>
          <a:ln w="12700">
            <a:miter lim="400000"/>
          </a:ln>
        </p:spPr>
        <p:txBody>
          <a:bodyPr lIns="45719" rIns="45719" anchor="ctr"/>
          <a:lstStyle/>
          <a:p>
            <a:endParaRPr/>
          </a:p>
        </p:txBody>
      </p:sp>
      <p:sp>
        <p:nvSpPr>
          <p:cNvPr id="167" name="TextBox 40"/>
          <p:cNvSpPr txBox="1"/>
          <p:nvPr/>
        </p:nvSpPr>
        <p:spPr>
          <a:xfrm>
            <a:off x="887405" y="3263447"/>
            <a:ext cx="4792957"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20000"/>
              </a:lnSpc>
              <a:defRPr sz="2200" b="1">
                <a:solidFill>
                  <a:srgbClr val="FFFFFF"/>
                </a:solidFill>
              </a:defRPr>
            </a:lvl1pPr>
          </a:lstStyle>
          <a:p>
            <a:pPr>
              <a:lnSpc>
                <a:spcPct val="100000"/>
              </a:lnSpc>
            </a:pPr>
            <a:r>
              <a:rPr lang="en-US" dirty="0"/>
              <a:t>With Abraham, the Lord established a special relationship. God made promises to bless all the families of the earth through the Abrahamic seed.</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Placeholder 8" descr="Picture Placeholder 8"/>
          <p:cNvPicPr>
            <a:picLocks noGrp="1" noChangeAspect="1"/>
          </p:cNvPicPr>
          <p:nvPr>
            <p:ph type="pic" idx="21"/>
          </p:nvPr>
        </p:nvPicPr>
        <p:blipFill>
          <a:blip r:embed="rId2"/>
          <a:srcRect l="11812" r="11814" b="3"/>
          <a:stretch>
            <a:fillRect/>
          </a:stretch>
        </p:blipFill>
        <p:spPr>
          <a:xfrm>
            <a:off x="-497633" y="822733"/>
            <a:ext cx="6865145" cy="49637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563" y="21600"/>
                </a:lnTo>
                <a:lnTo>
                  <a:pt x="13563" y="21584"/>
                </a:lnTo>
                <a:lnTo>
                  <a:pt x="13792" y="21600"/>
                </a:lnTo>
                <a:cubicBezTo>
                  <a:pt x="18105" y="21600"/>
                  <a:pt x="21600" y="16766"/>
                  <a:pt x="21600" y="10801"/>
                </a:cubicBezTo>
                <a:cubicBezTo>
                  <a:pt x="21600" y="4836"/>
                  <a:pt x="18105" y="0"/>
                  <a:pt x="13792" y="0"/>
                </a:cubicBezTo>
                <a:lnTo>
                  <a:pt x="13563" y="16"/>
                </a:lnTo>
                <a:lnTo>
                  <a:pt x="13563" y="0"/>
                </a:lnTo>
                <a:lnTo>
                  <a:pt x="0" y="0"/>
                </a:lnTo>
                <a:close/>
              </a:path>
            </a:pathLst>
          </a:custGeom>
        </p:spPr>
      </p:pic>
      <p:sp>
        <p:nvSpPr>
          <p:cNvPr id="170" name="Group 22"/>
          <p:cNvSpPr txBox="1"/>
          <p:nvPr/>
        </p:nvSpPr>
        <p:spPr>
          <a:xfrm>
            <a:off x="6648981" y="820721"/>
            <a:ext cx="4902559" cy="58982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r">
              <a:defRPr sz="2500" b="1"/>
            </a:lvl1pPr>
          </a:lstStyle>
          <a:p>
            <a:r>
              <a:rPr lang="en-US" dirty="0"/>
              <a:t>At Sinai, the redeeming God entered into a special relationship with Israel, affirming the covenant with the chosen nation. Through the prophet Jeremiah, God proclaimed the good news of a "new covenant". The law would be engraved on the heart, and the relationship between God and his people would be marked by forgiveness of sin and knowledge of God (Jer.31:31-34). </a:t>
            </a:r>
            <a:endParaRPr dirty="0"/>
          </a:p>
        </p:txBody>
      </p:sp>
      <p:pic>
        <p:nvPicPr>
          <p:cNvPr id="5" name="Picture 4">
            <a:extLst>
              <a:ext uri="{FF2B5EF4-FFF2-40B4-BE49-F238E27FC236}">
                <a16:creationId xmlns:a16="http://schemas.microsoft.com/office/drawing/2014/main" id="{EB2A20C0-D1CA-5148-99E9-DDE854B5DBEB}"/>
              </a:ext>
            </a:extLst>
          </p:cNvPr>
          <p:cNvPicPr>
            <a:picLocks noChangeAspect="1"/>
          </p:cNvPicPr>
          <p:nvPr/>
        </p:nvPicPr>
        <p:blipFill>
          <a:blip r:embed="rId3"/>
          <a:stretch>
            <a:fillRect/>
          </a:stretch>
        </p:blipFill>
        <p:spPr>
          <a:xfrm>
            <a:off x="4961415" y="4770593"/>
            <a:ext cx="2262308" cy="2262308"/>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3" name="bible-on-a-wooden-desk-2021-08-26-12-08-17-utc.jpg" descr="bible-on-a-wooden-desk-2021-08-26-12-08-17-utc.jpg"/>
          <p:cNvPicPr>
            <a:picLocks noChangeAspect="1"/>
          </p:cNvPicPr>
          <p:nvPr/>
        </p:nvPicPr>
        <p:blipFill>
          <a:blip r:embed="rId2">
            <a:alphaModFix amt="39978"/>
          </a:blip>
          <a:stretch>
            <a:fillRect/>
          </a:stretch>
        </p:blipFill>
        <p:spPr>
          <a:xfrm>
            <a:off x="-580898" y="-1191339"/>
            <a:ext cx="12913529" cy="8618378"/>
          </a:xfrm>
          <a:prstGeom prst="rect">
            <a:avLst/>
          </a:prstGeom>
          <a:ln w="12700">
            <a:miter lim="400000"/>
          </a:ln>
        </p:spPr>
      </p:pic>
      <p:sp>
        <p:nvSpPr>
          <p:cNvPr id="174" name="TextBox 42"/>
          <p:cNvSpPr txBox="1"/>
          <p:nvPr/>
        </p:nvSpPr>
        <p:spPr>
          <a:xfrm>
            <a:off x="2161047" y="2473844"/>
            <a:ext cx="7429639" cy="3099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2900" b="1">
                <a:solidFill>
                  <a:srgbClr val="FFFFFF"/>
                </a:solidFill>
              </a:defRPr>
            </a:lvl1pPr>
          </a:lstStyle>
          <a:p>
            <a:r>
              <a:rPr lang="en-US" dirty="0"/>
              <a:t>We notice, then, in the course of Old Testament history, a relational God in search of communion with relational beings created by him.</a:t>
            </a:r>
            <a:endParaRPr dirty="0"/>
          </a:p>
        </p:txBody>
      </p:sp>
      <p:pic>
        <p:nvPicPr>
          <p:cNvPr id="5" name="Picture 4">
            <a:extLst>
              <a:ext uri="{FF2B5EF4-FFF2-40B4-BE49-F238E27FC236}">
                <a16:creationId xmlns:a16="http://schemas.microsoft.com/office/drawing/2014/main" id="{EB7C0A08-1192-484A-8221-2E15003FB563}"/>
              </a:ext>
            </a:extLst>
          </p:cNvPr>
          <p:cNvPicPr>
            <a:picLocks noChangeAspect="1"/>
          </p:cNvPicPr>
          <p:nvPr/>
        </p:nvPicPr>
        <p:blipFill>
          <a:blip r:embed="rId3"/>
          <a:stretch>
            <a:fillRect/>
          </a:stretch>
        </p:blipFill>
        <p:spPr>
          <a:xfrm>
            <a:off x="4770805" y="0"/>
            <a:ext cx="2210121" cy="2210121"/>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extBox 57"/>
          <p:cNvSpPr/>
          <p:nvPr/>
        </p:nvSpPr>
        <p:spPr>
          <a:xfrm>
            <a:off x="-125612" y="4365356"/>
            <a:ext cx="12037564" cy="2496835"/>
          </a:xfrm>
          <a:custGeom>
            <a:avLst/>
            <a:gdLst/>
            <a:ahLst/>
            <a:cxnLst>
              <a:cxn ang="0">
                <a:pos x="wd2" y="hd2"/>
              </a:cxn>
              <a:cxn ang="5400000">
                <a:pos x="wd2" y="hd2"/>
              </a:cxn>
              <a:cxn ang="10800000">
                <a:pos x="wd2" y="hd2"/>
              </a:cxn>
              <a:cxn ang="16200000">
                <a:pos x="wd2" y="hd2"/>
              </a:cxn>
            </a:cxnLst>
            <a:rect l="0" t="0" r="r" b="b"/>
            <a:pathLst>
              <a:path w="21600" h="21600" extrusionOk="0">
                <a:moveTo>
                  <a:pt x="350" y="0"/>
                </a:moveTo>
                <a:lnTo>
                  <a:pt x="9827" y="0"/>
                </a:lnTo>
                <a:lnTo>
                  <a:pt x="10018" y="2464"/>
                </a:lnTo>
                <a:cubicBezTo>
                  <a:pt x="10917" y="12525"/>
                  <a:pt x="13024" y="19585"/>
                  <a:pt x="15478" y="19585"/>
                </a:cubicBezTo>
                <a:cubicBezTo>
                  <a:pt x="17933" y="19585"/>
                  <a:pt x="20039" y="12525"/>
                  <a:pt x="20939" y="2464"/>
                </a:cubicBezTo>
                <a:lnTo>
                  <a:pt x="21130" y="0"/>
                </a:lnTo>
                <a:lnTo>
                  <a:pt x="21250" y="0"/>
                </a:lnTo>
                <a:cubicBezTo>
                  <a:pt x="21443" y="0"/>
                  <a:pt x="21600" y="741"/>
                  <a:pt x="21600" y="1655"/>
                </a:cubicBezTo>
                <a:lnTo>
                  <a:pt x="21600" y="19945"/>
                </a:lnTo>
                <a:cubicBezTo>
                  <a:pt x="21600" y="20859"/>
                  <a:pt x="21443" y="21600"/>
                  <a:pt x="21250" y="21600"/>
                </a:cubicBezTo>
                <a:lnTo>
                  <a:pt x="0" y="21600"/>
                </a:lnTo>
                <a:lnTo>
                  <a:pt x="0" y="1655"/>
                </a:lnTo>
                <a:cubicBezTo>
                  <a:pt x="0" y="741"/>
                  <a:pt x="157" y="0"/>
                  <a:pt x="350" y="0"/>
                </a:cubicBezTo>
                <a:close/>
              </a:path>
            </a:pathLst>
          </a:custGeom>
          <a:solidFill>
            <a:srgbClr val="578894"/>
          </a:solidFill>
          <a:ln w="12700">
            <a:miter lim="400000"/>
          </a:ln>
        </p:spPr>
        <p:txBody>
          <a:bodyPr lIns="45719" rIns="45719"/>
          <a:lstStyle/>
          <a:p>
            <a:endParaRPr/>
          </a:p>
        </p:txBody>
      </p:sp>
      <p:pic>
        <p:nvPicPr>
          <p:cNvPr id="178" name="Picture Placeholder 4" descr="Picture Placeholder 4"/>
          <p:cNvPicPr>
            <a:picLocks noGrp="1" noChangeAspect="1"/>
          </p:cNvPicPr>
          <p:nvPr>
            <p:ph type="pic" idx="21"/>
          </p:nvPr>
        </p:nvPicPr>
        <p:blipFill>
          <a:blip r:embed="rId2"/>
          <a:srcRect l="16666" r="16666"/>
          <a:stretch>
            <a:fillRect/>
          </a:stretch>
        </p:blipFill>
        <p:spPr>
          <a:xfrm>
            <a:off x="5517847" y="446286"/>
            <a:ext cx="5965429" cy="596537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5" y="0"/>
                  <a:pt x="0" y="4835"/>
                  <a:pt x="0" y="10799"/>
                </a:cubicBezTo>
                <a:cubicBezTo>
                  <a:pt x="0" y="16764"/>
                  <a:pt x="4835" y="21600"/>
                  <a:pt x="10799" y="21600"/>
                </a:cubicBezTo>
                <a:cubicBezTo>
                  <a:pt x="16764" y="21600"/>
                  <a:pt x="21600" y="16764"/>
                  <a:pt x="21600" y="10799"/>
                </a:cubicBezTo>
                <a:cubicBezTo>
                  <a:pt x="21600" y="4835"/>
                  <a:pt x="16764" y="0"/>
                  <a:pt x="10799" y="0"/>
                </a:cubicBezTo>
                <a:close/>
                <a:moveTo>
                  <a:pt x="10799" y="5400"/>
                </a:moveTo>
                <a:cubicBezTo>
                  <a:pt x="13782" y="5400"/>
                  <a:pt x="16200" y="7817"/>
                  <a:pt x="16200" y="10799"/>
                </a:cubicBezTo>
                <a:cubicBezTo>
                  <a:pt x="16200" y="13782"/>
                  <a:pt x="13782" y="16200"/>
                  <a:pt x="10799" y="16200"/>
                </a:cubicBezTo>
                <a:cubicBezTo>
                  <a:pt x="7817" y="16200"/>
                  <a:pt x="5400" y="13782"/>
                  <a:pt x="5400" y="10799"/>
                </a:cubicBezTo>
                <a:cubicBezTo>
                  <a:pt x="5400" y="7817"/>
                  <a:pt x="7817" y="5400"/>
                  <a:pt x="10799" y="5400"/>
                </a:cubicBezTo>
                <a:close/>
              </a:path>
            </a:pathLst>
          </a:custGeom>
        </p:spPr>
      </p:pic>
      <p:sp>
        <p:nvSpPr>
          <p:cNvPr id="179" name="Group 22"/>
          <p:cNvSpPr txBox="1"/>
          <p:nvPr/>
        </p:nvSpPr>
        <p:spPr>
          <a:xfrm>
            <a:off x="514022" y="1820282"/>
            <a:ext cx="6561469" cy="1962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defRPr sz="6000" b="1">
                <a:solidFill>
                  <a:srgbClr val="112941"/>
                </a:solidFill>
              </a:defRPr>
            </a:pPr>
            <a:r>
              <a:rPr lang="en-US" dirty="0"/>
              <a:t>A Missional Theology</a:t>
            </a:r>
            <a:endParaRPr dirty="0"/>
          </a:p>
        </p:txBody>
      </p:sp>
      <p:pic>
        <p:nvPicPr>
          <p:cNvPr id="180" name="Logo Grupos Pequeños 1.png" descr="Logo Grupos Pequeños 1.png"/>
          <p:cNvPicPr>
            <a:picLocks noChangeAspect="1"/>
          </p:cNvPicPr>
          <p:nvPr/>
        </p:nvPicPr>
        <p:blipFill>
          <a:blip r:embed="rId3"/>
          <a:srcRect l="29066" t="22714" r="29066" b="40207"/>
          <a:stretch>
            <a:fillRect/>
          </a:stretch>
        </p:blipFill>
        <p:spPr>
          <a:xfrm>
            <a:off x="6924570" y="2033389"/>
            <a:ext cx="3151908" cy="2791339"/>
          </a:xfrm>
          <a:prstGeom prst="rect">
            <a:avLst/>
          </a:prstGeom>
          <a:ln w="12700">
            <a:miter lim="400000"/>
          </a:ln>
        </p:spPr>
      </p:pic>
      <p:sp>
        <p:nvSpPr>
          <p:cNvPr id="181" name="TextBox 40"/>
          <p:cNvSpPr txBox="1"/>
          <p:nvPr/>
        </p:nvSpPr>
        <p:spPr>
          <a:xfrm>
            <a:off x="712758" y="4635401"/>
            <a:ext cx="4792957" cy="1261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900" b="1">
                <a:solidFill>
                  <a:srgbClr val="FFFFFF"/>
                </a:solidFill>
              </a:defRPr>
            </a:lvl1pPr>
          </a:lstStyle>
          <a:p>
            <a:r>
              <a:rPr lang="en-US" dirty="0"/>
              <a:t>Groups are important characters in the Old Testament. The group is perceived as the intermediate sphere through which God reaches the individual.</a:t>
            </a:r>
            <a:endParaRPr dirty="0"/>
          </a:p>
        </p:txBody>
      </p:sp>
      <p:sp>
        <p:nvSpPr>
          <p:cNvPr id="182" name="Straight Connector 42"/>
          <p:cNvSpPr/>
          <p:nvPr/>
        </p:nvSpPr>
        <p:spPr>
          <a:xfrm flipH="1">
            <a:off x="627449" y="4647725"/>
            <a:ext cx="1" cy="1387593"/>
          </a:xfrm>
          <a:prstGeom prst="line">
            <a:avLst/>
          </a:prstGeom>
          <a:ln w="25400">
            <a:solidFill>
              <a:srgbClr val="EDAD53"/>
            </a:solidFill>
            <a:miter/>
          </a:ln>
        </p:spPr>
        <p:txBody>
          <a:bodyPr lIns="45719" rIns="45719"/>
          <a:lstStyle/>
          <a:p>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B2743"/>
        </a:solidFill>
        <a:effectLst/>
      </p:bgPr>
    </p:bg>
    <p:spTree>
      <p:nvGrpSpPr>
        <p:cNvPr id="1" name=""/>
        <p:cNvGrpSpPr/>
        <p:nvPr/>
      </p:nvGrpSpPr>
      <p:grpSpPr>
        <a:xfrm>
          <a:off x="0" y="0"/>
          <a:ext cx="0" cy="0"/>
          <a:chOff x="0" y="0"/>
          <a:chExt cx="0" cy="0"/>
        </a:xfrm>
      </p:grpSpPr>
      <p:pic>
        <p:nvPicPr>
          <p:cNvPr id="184" name="Picture Placeholder 5" descr="Picture Placeholder 5"/>
          <p:cNvPicPr>
            <a:picLocks noChangeAspect="1"/>
          </p:cNvPicPr>
          <p:nvPr/>
        </p:nvPicPr>
        <p:blipFill>
          <a:blip r:embed="rId2">
            <a:alphaModFix amt="16384"/>
          </a:blip>
          <a:srcRect l="7138" t="1589" r="7139" b="1590"/>
          <a:stretch>
            <a:fillRect/>
          </a:stretch>
        </p:blipFill>
        <p:spPr>
          <a:xfrm>
            <a:off x="-1661256" y="0"/>
            <a:ext cx="15601158" cy="7500144"/>
          </a:xfrm>
          <a:custGeom>
            <a:avLst/>
            <a:gdLst/>
            <a:ahLst/>
            <a:cxnLst>
              <a:cxn ang="0">
                <a:pos x="wd2" y="hd2"/>
              </a:cxn>
              <a:cxn ang="5400000">
                <a:pos x="wd2" y="hd2"/>
              </a:cxn>
              <a:cxn ang="10800000">
                <a:pos x="wd2" y="hd2"/>
              </a:cxn>
              <a:cxn ang="16200000">
                <a:pos x="wd2" y="hd2"/>
              </a:cxn>
            </a:cxnLst>
            <a:rect l="0" t="0" r="r" b="b"/>
            <a:pathLst>
              <a:path w="21600" h="21600" extrusionOk="0">
                <a:moveTo>
                  <a:pt x="1436" y="0"/>
                </a:moveTo>
                <a:cubicBezTo>
                  <a:pt x="643" y="0"/>
                  <a:pt x="0" y="539"/>
                  <a:pt x="0" y="1204"/>
                </a:cubicBezTo>
                <a:lnTo>
                  <a:pt x="0" y="20396"/>
                </a:lnTo>
                <a:cubicBezTo>
                  <a:pt x="0" y="21061"/>
                  <a:pt x="643" y="21600"/>
                  <a:pt x="1436" y="21600"/>
                </a:cubicBezTo>
                <a:lnTo>
                  <a:pt x="20164" y="21600"/>
                </a:lnTo>
                <a:cubicBezTo>
                  <a:pt x="20957" y="21600"/>
                  <a:pt x="21600" y="21061"/>
                  <a:pt x="21600" y="20396"/>
                </a:cubicBezTo>
                <a:lnTo>
                  <a:pt x="21600" y="1204"/>
                </a:lnTo>
                <a:cubicBezTo>
                  <a:pt x="21600" y="539"/>
                  <a:pt x="20957" y="0"/>
                  <a:pt x="20164" y="0"/>
                </a:cubicBezTo>
                <a:lnTo>
                  <a:pt x="1436" y="0"/>
                </a:lnTo>
                <a:close/>
              </a:path>
            </a:pathLst>
          </a:custGeom>
          <a:ln w="12700">
            <a:miter lim="400000"/>
          </a:ln>
        </p:spPr>
      </p:pic>
      <p:sp>
        <p:nvSpPr>
          <p:cNvPr id="185" name="Freeform: Shape 10"/>
          <p:cNvSpPr/>
          <p:nvPr/>
        </p:nvSpPr>
        <p:spPr>
          <a:xfrm>
            <a:off x="454058" y="1450134"/>
            <a:ext cx="3226126" cy="3361545"/>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ln w="76200">
            <a:solidFill>
              <a:srgbClr val="FFFFFF"/>
            </a:solidFill>
            <a:miter/>
          </a:ln>
        </p:spPr>
        <p:txBody>
          <a:bodyPr lIns="45719" rIns="45719"/>
          <a:lstStyle/>
          <a:p>
            <a:pPr defTabSz="1778000">
              <a:lnSpc>
                <a:spcPct val="90000"/>
              </a:lnSpc>
              <a:spcBef>
                <a:spcPts val="300"/>
              </a:spcBef>
              <a:defRPr sz="4000">
                <a:solidFill>
                  <a:srgbClr val="FFFFFF"/>
                </a:solidFill>
              </a:defRPr>
            </a:pPr>
            <a:endParaRPr/>
          </a:p>
        </p:txBody>
      </p:sp>
      <p:grpSp>
        <p:nvGrpSpPr>
          <p:cNvPr id="188" name="Freeform: Shape 12"/>
          <p:cNvGrpSpPr/>
          <p:nvPr/>
        </p:nvGrpSpPr>
        <p:grpSpPr>
          <a:xfrm>
            <a:off x="1170975" y="4241491"/>
            <a:ext cx="2867669" cy="1140377"/>
            <a:chOff x="0" y="0"/>
            <a:chExt cx="2867667" cy="1140376"/>
          </a:xfrm>
        </p:grpSpPr>
        <p:sp>
          <p:nvSpPr>
            <p:cNvPr id="186" name="Shape"/>
            <p:cNvSpPr/>
            <p:nvPr/>
          </p:nvSpPr>
          <p:spPr>
            <a:xfrm>
              <a:off x="0" y="-1"/>
              <a:ext cx="2867668" cy="114037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385" y="0"/>
                    <a:pt x="859" y="0"/>
                  </a:cubicBezTo>
                  <a:lnTo>
                    <a:pt x="20741" y="0"/>
                  </a:lnTo>
                  <a:cubicBezTo>
                    <a:pt x="21215" y="0"/>
                    <a:pt x="21600" y="967"/>
                    <a:pt x="21600" y="2160"/>
                  </a:cubicBezTo>
                  <a:lnTo>
                    <a:pt x="21600" y="19440"/>
                  </a:lnTo>
                  <a:cubicBezTo>
                    <a:pt x="21600" y="20633"/>
                    <a:pt x="21215" y="21600"/>
                    <a:pt x="20741" y="21600"/>
                  </a:cubicBezTo>
                  <a:lnTo>
                    <a:pt x="859" y="21600"/>
                  </a:lnTo>
                  <a:cubicBezTo>
                    <a:pt x="385" y="21600"/>
                    <a:pt x="0" y="20633"/>
                    <a:pt x="0" y="19440"/>
                  </a:cubicBezTo>
                  <a:lnTo>
                    <a:pt x="0" y="2160"/>
                  </a:lnTo>
                  <a:close/>
                </a:path>
              </a:pathLst>
            </a:custGeom>
            <a:solidFill>
              <a:srgbClr val="3D5B83"/>
            </a:solidFill>
            <a:ln w="12700" cap="flat">
              <a:noFill/>
              <a:miter lim="400000"/>
            </a:ln>
            <a:effectLst/>
          </p:spPr>
          <p:txBody>
            <a:bodyPr wrap="square" lIns="45719" tIns="45719" rIns="45719" bIns="45719" numCol="1" anchor="ctr">
              <a:noAutofit/>
            </a:bodyPr>
            <a:lstStyle/>
            <a:p>
              <a:pPr algn="ctr" defTabSz="2000250">
                <a:lnSpc>
                  <a:spcPct val="90000"/>
                </a:lnSpc>
                <a:spcBef>
                  <a:spcPts val="700"/>
                </a:spcBef>
                <a:defRPr sz="2000" b="1" i="1">
                  <a:solidFill>
                    <a:srgbClr val="3D5A83"/>
                  </a:solidFill>
                </a:defRPr>
              </a:pPr>
              <a:endParaRPr/>
            </a:p>
          </p:txBody>
        </p:sp>
        <p:sp>
          <p:nvSpPr>
            <p:cNvPr id="187" name="(Deuteronomio. 32:30)"/>
            <p:cNvSpPr txBox="1"/>
            <p:nvPr/>
          </p:nvSpPr>
          <p:spPr>
            <a:xfrm>
              <a:off x="40671" y="211417"/>
              <a:ext cx="2786326" cy="8880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0617" tIns="80617" rIns="80617" bIns="80617" numCol="1" anchor="ctr">
              <a:noAutofit/>
            </a:bodyPr>
            <a:lstStyle>
              <a:lvl1pPr algn="ctr" defTabSz="2000250">
                <a:lnSpc>
                  <a:spcPct val="90000"/>
                </a:lnSpc>
                <a:spcBef>
                  <a:spcPts val="800"/>
                </a:spcBef>
                <a:defRPr sz="2000" b="1" i="1">
                  <a:solidFill>
                    <a:srgbClr val="FFFFFF"/>
                  </a:solidFill>
                </a:defRPr>
              </a:lvl1pPr>
            </a:lstStyle>
            <a:p>
              <a:r>
                <a:rPr dirty="0"/>
                <a:t> (Deuteronom</a:t>
              </a:r>
              <a:r>
                <a:rPr lang="en-US" dirty="0"/>
                <a:t>y</a:t>
              </a:r>
              <a:r>
                <a:rPr dirty="0"/>
                <a:t>. 32:30)</a:t>
              </a:r>
            </a:p>
          </p:txBody>
        </p:sp>
      </p:grpSp>
      <p:sp>
        <p:nvSpPr>
          <p:cNvPr id="189" name="Freeform: Shape 13"/>
          <p:cNvSpPr/>
          <p:nvPr/>
        </p:nvSpPr>
        <p:spPr>
          <a:xfrm>
            <a:off x="4445921" y="1274763"/>
            <a:ext cx="3226127" cy="4921116"/>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ln w="76200">
            <a:solidFill>
              <a:srgbClr val="FFFFFF"/>
            </a:solidFill>
            <a:miter/>
          </a:ln>
        </p:spPr>
        <p:txBody>
          <a:bodyPr lIns="45719" rIns="45719"/>
          <a:lstStyle/>
          <a:p>
            <a:pPr defTabSz="1778000">
              <a:lnSpc>
                <a:spcPct val="90000"/>
              </a:lnSpc>
              <a:spcBef>
                <a:spcPts val="300"/>
              </a:spcBef>
              <a:defRPr sz="4000">
                <a:solidFill>
                  <a:srgbClr val="FFFFFF"/>
                </a:solidFill>
              </a:defRPr>
            </a:pPr>
            <a:endParaRPr/>
          </a:p>
        </p:txBody>
      </p:sp>
      <p:grpSp>
        <p:nvGrpSpPr>
          <p:cNvPr id="192" name="Freeform: Shape 15"/>
          <p:cNvGrpSpPr/>
          <p:nvPr/>
        </p:nvGrpSpPr>
        <p:grpSpPr>
          <a:xfrm>
            <a:off x="5162838" y="513810"/>
            <a:ext cx="2867668" cy="1140378"/>
            <a:chOff x="0" y="0"/>
            <a:chExt cx="2867667" cy="1140376"/>
          </a:xfrm>
        </p:grpSpPr>
        <p:sp>
          <p:nvSpPr>
            <p:cNvPr id="190" name="Shape"/>
            <p:cNvSpPr/>
            <p:nvPr/>
          </p:nvSpPr>
          <p:spPr>
            <a:xfrm>
              <a:off x="0" y="-1"/>
              <a:ext cx="2867668" cy="114037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385" y="0"/>
                    <a:pt x="859" y="0"/>
                  </a:cubicBezTo>
                  <a:lnTo>
                    <a:pt x="20741" y="0"/>
                  </a:lnTo>
                  <a:cubicBezTo>
                    <a:pt x="21215" y="0"/>
                    <a:pt x="21600" y="967"/>
                    <a:pt x="21600" y="2160"/>
                  </a:cubicBezTo>
                  <a:lnTo>
                    <a:pt x="21600" y="19440"/>
                  </a:lnTo>
                  <a:cubicBezTo>
                    <a:pt x="21600" y="20633"/>
                    <a:pt x="21215" y="21600"/>
                    <a:pt x="20741" y="21600"/>
                  </a:cubicBezTo>
                  <a:lnTo>
                    <a:pt x="859" y="21600"/>
                  </a:lnTo>
                  <a:cubicBezTo>
                    <a:pt x="385" y="21600"/>
                    <a:pt x="0" y="20633"/>
                    <a:pt x="0" y="19440"/>
                  </a:cubicBezTo>
                  <a:lnTo>
                    <a:pt x="0" y="2160"/>
                  </a:lnTo>
                  <a:close/>
                </a:path>
              </a:pathLst>
            </a:custGeom>
            <a:solidFill>
              <a:srgbClr val="3E5C83"/>
            </a:solidFill>
            <a:ln w="12700" cap="flat">
              <a:noFill/>
              <a:miter lim="400000"/>
            </a:ln>
            <a:effectLst/>
          </p:spPr>
          <p:txBody>
            <a:bodyPr wrap="square" lIns="45719" tIns="45719" rIns="45719" bIns="45719" numCol="1" anchor="ctr">
              <a:noAutofit/>
            </a:bodyPr>
            <a:lstStyle/>
            <a:p>
              <a:pPr algn="ctr" defTabSz="2000250">
                <a:lnSpc>
                  <a:spcPct val="90000"/>
                </a:lnSpc>
                <a:spcBef>
                  <a:spcPts val="700"/>
                </a:spcBef>
                <a:defRPr sz="2000" b="1" i="1">
                  <a:solidFill>
                    <a:srgbClr val="FFFFFF"/>
                  </a:solidFill>
                </a:defRPr>
              </a:pPr>
              <a:endParaRPr/>
            </a:p>
          </p:txBody>
        </p:sp>
        <p:sp>
          <p:nvSpPr>
            <p:cNvPr id="191" name="(Levítico 4)"/>
            <p:cNvSpPr txBox="1"/>
            <p:nvPr/>
          </p:nvSpPr>
          <p:spPr>
            <a:xfrm>
              <a:off x="40671" y="211417"/>
              <a:ext cx="2786326" cy="7175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0617" tIns="80617" rIns="80617" bIns="80617" numCol="1" anchor="ctr">
              <a:noAutofit/>
            </a:bodyPr>
            <a:lstStyle>
              <a:lvl1pPr algn="ctr" defTabSz="2000250">
                <a:lnSpc>
                  <a:spcPct val="90000"/>
                </a:lnSpc>
                <a:spcBef>
                  <a:spcPts val="800"/>
                </a:spcBef>
                <a:defRPr sz="2000" b="1" i="1">
                  <a:solidFill>
                    <a:srgbClr val="FFFFFF"/>
                  </a:solidFill>
                </a:defRPr>
              </a:lvl1pPr>
            </a:lstStyle>
            <a:p>
              <a:r>
                <a:rPr dirty="0"/>
                <a:t>(Lev</a:t>
              </a:r>
              <a:r>
                <a:rPr lang="en-US" dirty="0"/>
                <a:t>iticus</a:t>
              </a:r>
              <a:r>
                <a:rPr dirty="0"/>
                <a:t> 4)</a:t>
              </a:r>
            </a:p>
          </p:txBody>
        </p:sp>
      </p:grpSp>
      <p:sp>
        <p:nvSpPr>
          <p:cNvPr id="193" name="Freeform: Shape 16"/>
          <p:cNvSpPr/>
          <p:nvPr/>
        </p:nvSpPr>
        <p:spPr>
          <a:xfrm>
            <a:off x="8437784" y="1355593"/>
            <a:ext cx="3226126" cy="3456086"/>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ln w="76200">
            <a:solidFill>
              <a:srgbClr val="FFFFFF"/>
            </a:solidFill>
            <a:miter/>
          </a:ln>
        </p:spPr>
        <p:txBody>
          <a:bodyPr lIns="45719" rIns="45719"/>
          <a:lstStyle/>
          <a:p>
            <a:pPr defTabSz="1778000">
              <a:lnSpc>
                <a:spcPct val="90000"/>
              </a:lnSpc>
              <a:spcBef>
                <a:spcPts val="300"/>
              </a:spcBef>
              <a:defRPr sz="4000">
                <a:solidFill>
                  <a:srgbClr val="FFFFFF"/>
                </a:solidFill>
              </a:defRPr>
            </a:pPr>
            <a:endParaRPr/>
          </a:p>
        </p:txBody>
      </p:sp>
      <p:grpSp>
        <p:nvGrpSpPr>
          <p:cNvPr id="196" name="Freeform: Shape 17"/>
          <p:cNvGrpSpPr/>
          <p:nvPr/>
        </p:nvGrpSpPr>
        <p:grpSpPr>
          <a:xfrm>
            <a:off x="9154701" y="4241491"/>
            <a:ext cx="2867669" cy="1140377"/>
            <a:chOff x="0" y="0"/>
            <a:chExt cx="2867667" cy="1140376"/>
          </a:xfrm>
        </p:grpSpPr>
        <p:sp>
          <p:nvSpPr>
            <p:cNvPr id="194" name="Shape"/>
            <p:cNvSpPr/>
            <p:nvPr/>
          </p:nvSpPr>
          <p:spPr>
            <a:xfrm>
              <a:off x="0" y="-1"/>
              <a:ext cx="2867668" cy="114037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385" y="0"/>
                    <a:pt x="859" y="0"/>
                  </a:cubicBezTo>
                  <a:lnTo>
                    <a:pt x="20741" y="0"/>
                  </a:lnTo>
                  <a:cubicBezTo>
                    <a:pt x="21215" y="0"/>
                    <a:pt x="21600" y="967"/>
                    <a:pt x="21600" y="2160"/>
                  </a:cubicBezTo>
                  <a:lnTo>
                    <a:pt x="21600" y="19440"/>
                  </a:lnTo>
                  <a:cubicBezTo>
                    <a:pt x="21600" y="20633"/>
                    <a:pt x="21215" y="21600"/>
                    <a:pt x="20741" y="21600"/>
                  </a:cubicBezTo>
                  <a:lnTo>
                    <a:pt x="859" y="21600"/>
                  </a:lnTo>
                  <a:cubicBezTo>
                    <a:pt x="385" y="21600"/>
                    <a:pt x="0" y="20633"/>
                    <a:pt x="0" y="19440"/>
                  </a:cubicBezTo>
                  <a:lnTo>
                    <a:pt x="0" y="2160"/>
                  </a:lnTo>
                  <a:close/>
                </a:path>
              </a:pathLst>
            </a:custGeom>
            <a:solidFill>
              <a:srgbClr val="3E5C82"/>
            </a:solidFill>
            <a:ln w="12700" cap="flat">
              <a:noFill/>
              <a:miter lim="400000"/>
            </a:ln>
            <a:effectLst/>
          </p:spPr>
          <p:txBody>
            <a:bodyPr wrap="square" lIns="45719" tIns="45719" rIns="45719" bIns="45719" numCol="1" anchor="ctr">
              <a:noAutofit/>
            </a:bodyPr>
            <a:lstStyle/>
            <a:p>
              <a:pPr algn="ctr" defTabSz="2000250">
                <a:lnSpc>
                  <a:spcPct val="90000"/>
                </a:lnSpc>
                <a:spcBef>
                  <a:spcPts val="700"/>
                </a:spcBef>
                <a:defRPr sz="2000" b="1" i="1">
                  <a:solidFill>
                    <a:srgbClr val="FFFFFF"/>
                  </a:solidFill>
                </a:defRPr>
              </a:pPr>
              <a:endParaRPr/>
            </a:p>
          </p:txBody>
        </p:sp>
        <p:sp>
          <p:nvSpPr>
            <p:cNvPr id="195" name="Eclesiastés 4:10-12"/>
            <p:cNvSpPr txBox="1"/>
            <p:nvPr/>
          </p:nvSpPr>
          <p:spPr>
            <a:xfrm>
              <a:off x="40671" y="211417"/>
              <a:ext cx="2786326" cy="7175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0617" tIns="80617" rIns="80617" bIns="80617" numCol="1" anchor="ctr">
              <a:noAutofit/>
            </a:bodyPr>
            <a:lstStyle>
              <a:lvl1pPr algn="ctr" defTabSz="2000250">
                <a:lnSpc>
                  <a:spcPct val="90000"/>
                </a:lnSpc>
                <a:spcBef>
                  <a:spcPts val="800"/>
                </a:spcBef>
                <a:defRPr sz="2000" b="1" i="1">
                  <a:solidFill>
                    <a:srgbClr val="FFFFFF"/>
                  </a:solidFill>
                </a:defRPr>
              </a:lvl1pPr>
            </a:lstStyle>
            <a:p>
              <a:r>
                <a:rPr dirty="0"/>
                <a:t>Ec</a:t>
              </a:r>
              <a:r>
                <a:rPr lang="en-US" dirty="0"/>
                <a:t>c</a:t>
              </a:r>
              <a:r>
                <a:rPr dirty="0"/>
                <a:t>lesiast</a:t>
              </a:r>
              <a:r>
                <a:rPr lang="en-US" dirty="0"/>
                <a:t>e</a:t>
              </a:r>
              <a:r>
                <a:rPr dirty="0"/>
                <a:t>s 4:10-12</a:t>
              </a:r>
            </a:p>
          </p:txBody>
        </p:sp>
      </p:grpSp>
      <p:sp>
        <p:nvSpPr>
          <p:cNvPr id="197" name="TextBox 35"/>
          <p:cNvSpPr txBox="1"/>
          <p:nvPr/>
        </p:nvSpPr>
        <p:spPr>
          <a:xfrm>
            <a:off x="873013" y="2312145"/>
            <a:ext cx="2637378" cy="1419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defRPr b="1" i="1">
                <a:solidFill>
                  <a:srgbClr val="FFFFFF"/>
                </a:solidFill>
              </a:defRPr>
            </a:lvl1pPr>
          </a:lstStyle>
          <a:p>
            <a:r>
              <a:rPr lang="en-US" dirty="0"/>
              <a:t>1. One pursues a thousand, but two put ten thousand on the run.</a:t>
            </a:r>
          </a:p>
        </p:txBody>
      </p:sp>
      <p:sp>
        <p:nvSpPr>
          <p:cNvPr id="198" name="Straight Connector 36"/>
          <p:cNvSpPr/>
          <p:nvPr/>
        </p:nvSpPr>
        <p:spPr>
          <a:xfrm flipH="1">
            <a:off x="741292" y="2196672"/>
            <a:ext cx="1" cy="1303930"/>
          </a:xfrm>
          <a:prstGeom prst="line">
            <a:avLst/>
          </a:prstGeom>
          <a:ln w="25400">
            <a:solidFill>
              <a:schemeClr val="accent4">
                <a:lumOff val="12500"/>
              </a:schemeClr>
            </a:solidFill>
            <a:miter/>
          </a:ln>
        </p:spPr>
        <p:txBody>
          <a:bodyPr lIns="45719" rIns="45719"/>
          <a:lstStyle/>
          <a:p>
            <a:endParaRPr/>
          </a:p>
        </p:txBody>
      </p:sp>
      <p:sp>
        <p:nvSpPr>
          <p:cNvPr id="199" name="TextBox 38"/>
          <p:cNvSpPr txBox="1"/>
          <p:nvPr/>
        </p:nvSpPr>
        <p:spPr>
          <a:xfrm>
            <a:off x="4820634" y="2229845"/>
            <a:ext cx="2637378" cy="4704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defRPr b="1" i="1">
                <a:solidFill>
                  <a:srgbClr val="FFFFFF"/>
                </a:solidFill>
              </a:defRPr>
            </a:pPr>
            <a:r>
              <a:rPr lang="en-US" dirty="0"/>
              <a:t>2. The unintentional sin of the anointed priest brings guilt upon all the people, whom he represents. The importance of the group in its interaction with the individual is perceived here.</a:t>
            </a:r>
            <a:endParaRPr dirty="0"/>
          </a:p>
        </p:txBody>
      </p:sp>
      <p:sp>
        <p:nvSpPr>
          <p:cNvPr id="200" name="Straight Connector 39"/>
          <p:cNvSpPr/>
          <p:nvPr/>
        </p:nvSpPr>
        <p:spPr>
          <a:xfrm flipH="1">
            <a:off x="4680785" y="2193149"/>
            <a:ext cx="1" cy="3668034"/>
          </a:xfrm>
          <a:prstGeom prst="line">
            <a:avLst/>
          </a:prstGeom>
          <a:ln w="25400">
            <a:solidFill>
              <a:schemeClr val="accent4"/>
            </a:solidFill>
            <a:miter/>
          </a:ln>
        </p:spPr>
        <p:txBody>
          <a:bodyPr lIns="45719" rIns="45719"/>
          <a:lstStyle/>
          <a:p>
            <a:endParaRPr/>
          </a:p>
        </p:txBody>
      </p:sp>
      <p:sp>
        <p:nvSpPr>
          <p:cNvPr id="201" name="TextBox 40"/>
          <p:cNvSpPr txBox="1"/>
          <p:nvPr/>
        </p:nvSpPr>
        <p:spPr>
          <a:xfrm>
            <a:off x="8768255" y="1932266"/>
            <a:ext cx="2637378" cy="2696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defRPr b="1" i="1">
                <a:solidFill>
                  <a:srgbClr val="FFFFFF"/>
                </a:solidFill>
              </a:defRPr>
            </a:pPr>
            <a:r>
              <a:rPr lang="en-US" dirty="0"/>
              <a:t>3. In the </a:t>
            </a:r>
            <a:r>
              <a:rPr lang="en-US" dirty="0" err="1"/>
              <a:t>sapiential</a:t>
            </a:r>
            <a:r>
              <a:rPr lang="en-US" dirty="0"/>
              <a:t> literature, of the principle that a group is more effective than an individual, it is found in:</a:t>
            </a:r>
            <a:endParaRPr dirty="0"/>
          </a:p>
        </p:txBody>
      </p:sp>
      <p:sp>
        <p:nvSpPr>
          <p:cNvPr id="202" name="Straight Connector 41"/>
          <p:cNvSpPr/>
          <p:nvPr/>
        </p:nvSpPr>
        <p:spPr>
          <a:xfrm>
            <a:off x="8620277" y="1755092"/>
            <a:ext cx="1" cy="2187090"/>
          </a:xfrm>
          <a:prstGeom prst="line">
            <a:avLst/>
          </a:prstGeom>
          <a:ln w="25400">
            <a:solidFill>
              <a:schemeClr val="accent4"/>
            </a:solidFill>
            <a:miter/>
          </a:ln>
        </p:spPr>
        <p:txBody>
          <a:bodyPr lIns="45719" rIns="45719"/>
          <a:lstStyle/>
          <a:p>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2743"/>
        </a:solidFill>
        <a:effectLst/>
      </p:bgPr>
    </p:bg>
    <p:spTree>
      <p:nvGrpSpPr>
        <p:cNvPr id="1" name=""/>
        <p:cNvGrpSpPr/>
        <p:nvPr/>
      </p:nvGrpSpPr>
      <p:grpSpPr>
        <a:xfrm>
          <a:off x="0" y="0"/>
          <a:ext cx="0" cy="0"/>
          <a:chOff x="0" y="0"/>
          <a:chExt cx="0" cy="0"/>
        </a:xfrm>
      </p:grpSpPr>
      <p:pic>
        <p:nvPicPr>
          <p:cNvPr id="204" name="Picture Placeholder 5" descr="Picture Placeholder 5"/>
          <p:cNvPicPr>
            <a:picLocks noChangeAspect="1"/>
          </p:cNvPicPr>
          <p:nvPr/>
        </p:nvPicPr>
        <p:blipFill>
          <a:blip r:embed="rId2">
            <a:alphaModFix amt="16384"/>
          </a:blip>
          <a:srcRect l="7138" t="1589" r="7139" b="1590"/>
          <a:stretch>
            <a:fillRect/>
          </a:stretch>
        </p:blipFill>
        <p:spPr>
          <a:xfrm>
            <a:off x="-1661256" y="-14751"/>
            <a:ext cx="15601158" cy="7500144"/>
          </a:xfrm>
          <a:custGeom>
            <a:avLst/>
            <a:gdLst/>
            <a:ahLst/>
            <a:cxnLst>
              <a:cxn ang="0">
                <a:pos x="wd2" y="hd2"/>
              </a:cxn>
              <a:cxn ang="5400000">
                <a:pos x="wd2" y="hd2"/>
              </a:cxn>
              <a:cxn ang="10800000">
                <a:pos x="wd2" y="hd2"/>
              </a:cxn>
              <a:cxn ang="16200000">
                <a:pos x="wd2" y="hd2"/>
              </a:cxn>
            </a:cxnLst>
            <a:rect l="0" t="0" r="r" b="b"/>
            <a:pathLst>
              <a:path w="21600" h="21600" extrusionOk="0">
                <a:moveTo>
                  <a:pt x="1436" y="0"/>
                </a:moveTo>
                <a:cubicBezTo>
                  <a:pt x="643" y="0"/>
                  <a:pt x="0" y="539"/>
                  <a:pt x="0" y="1204"/>
                </a:cubicBezTo>
                <a:lnTo>
                  <a:pt x="0" y="20396"/>
                </a:lnTo>
                <a:cubicBezTo>
                  <a:pt x="0" y="21061"/>
                  <a:pt x="643" y="21600"/>
                  <a:pt x="1436" y="21600"/>
                </a:cubicBezTo>
                <a:lnTo>
                  <a:pt x="20164" y="21600"/>
                </a:lnTo>
                <a:cubicBezTo>
                  <a:pt x="20957" y="21600"/>
                  <a:pt x="21600" y="21061"/>
                  <a:pt x="21600" y="20396"/>
                </a:cubicBezTo>
                <a:lnTo>
                  <a:pt x="21600" y="1204"/>
                </a:lnTo>
                <a:cubicBezTo>
                  <a:pt x="21600" y="539"/>
                  <a:pt x="20957" y="0"/>
                  <a:pt x="20164" y="0"/>
                </a:cubicBezTo>
                <a:lnTo>
                  <a:pt x="1436" y="0"/>
                </a:lnTo>
                <a:close/>
              </a:path>
            </a:pathLst>
          </a:custGeom>
          <a:ln w="12700">
            <a:miter lim="400000"/>
          </a:ln>
        </p:spPr>
      </p:pic>
      <p:sp>
        <p:nvSpPr>
          <p:cNvPr id="205" name="Freeform: Shape 10"/>
          <p:cNvSpPr/>
          <p:nvPr/>
        </p:nvSpPr>
        <p:spPr>
          <a:xfrm>
            <a:off x="454058" y="1128401"/>
            <a:ext cx="3226126" cy="3361545"/>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ln w="76200">
            <a:solidFill>
              <a:srgbClr val="FFFFFF"/>
            </a:solidFill>
            <a:miter/>
          </a:ln>
        </p:spPr>
        <p:txBody>
          <a:bodyPr lIns="45719" rIns="45719"/>
          <a:lstStyle/>
          <a:p>
            <a:pPr defTabSz="1778000">
              <a:lnSpc>
                <a:spcPct val="90000"/>
              </a:lnSpc>
              <a:spcBef>
                <a:spcPts val="300"/>
              </a:spcBef>
              <a:defRPr sz="4000">
                <a:solidFill>
                  <a:srgbClr val="FFFFFF"/>
                </a:solidFill>
              </a:defRPr>
            </a:pPr>
            <a:endParaRPr/>
          </a:p>
        </p:txBody>
      </p:sp>
      <p:sp>
        <p:nvSpPr>
          <p:cNvPr id="206" name="Freeform: Shape 13"/>
          <p:cNvSpPr/>
          <p:nvPr/>
        </p:nvSpPr>
        <p:spPr>
          <a:xfrm>
            <a:off x="4445921" y="1102585"/>
            <a:ext cx="3226127" cy="3361544"/>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ln w="76200">
            <a:solidFill>
              <a:srgbClr val="FFFFFF"/>
            </a:solidFill>
            <a:miter/>
          </a:ln>
        </p:spPr>
        <p:txBody>
          <a:bodyPr lIns="45719" rIns="45719"/>
          <a:lstStyle/>
          <a:p>
            <a:pPr defTabSz="1778000">
              <a:lnSpc>
                <a:spcPct val="90000"/>
              </a:lnSpc>
              <a:spcBef>
                <a:spcPts val="300"/>
              </a:spcBef>
              <a:defRPr sz="4000">
                <a:solidFill>
                  <a:srgbClr val="FFFFFF"/>
                </a:solidFill>
              </a:defRPr>
            </a:pPr>
            <a:endParaRPr/>
          </a:p>
        </p:txBody>
      </p:sp>
      <p:sp>
        <p:nvSpPr>
          <p:cNvPr id="207" name="Freeform: Shape 16"/>
          <p:cNvSpPr/>
          <p:nvPr/>
        </p:nvSpPr>
        <p:spPr>
          <a:xfrm>
            <a:off x="8437784" y="1033860"/>
            <a:ext cx="3226126" cy="3456086"/>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ln w="76200">
            <a:solidFill>
              <a:srgbClr val="FFFFFF"/>
            </a:solidFill>
            <a:miter/>
          </a:ln>
        </p:spPr>
        <p:txBody>
          <a:bodyPr lIns="45719" rIns="45719"/>
          <a:lstStyle/>
          <a:p>
            <a:pPr defTabSz="1778000">
              <a:lnSpc>
                <a:spcPct val="90000"/>
              </a:lnSpc>
              <a:spcBef>
                <a:spcPts val="300"/>
              </a:spcBef>
              <a:defRPr sz="4000">
                <a:solidFill>
                  <a:srgbClr val="FFFFFF"/>
                </a:solidFill>
              </a:defRPr>
            </a:pPr>
            <a:endParaRPr/>
          </a:p>
        </p:txBody>
      </p:sp>
      <p:sp>
        <p:nvSpPr>
          <p:cNvPr id="208" name="TextBox 35"/>
          <p:cNvSpPr txBox="1"/>
          <p:nvPr/>
        </p:nvSpPr>
        <p:spPr>
          <a:xfrm>
            <a:off x="873013" y="1455175"/>
            <a:ext cx="2637378" cy="2707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150000"/>
              </a:lnSpc>
              <a:defRPr b="1" i="1">
                <a:solidFill>
                  <a:srgbClr val="FFFFFF"/>
                </a:solidFill>
              </a:defRPr>
            </a:pPr>
            <a:r>
              <a:rPr lang="en-US" dirty="0"/>
              <a:t>4. The biblical story reveals God acting in human history through groups in order to fulfill a mission.</a:t>
            </a:r>
            <a:endParaRPr dirty="0"/>
          </a:p>
        </p:txBody>
      </p:sp>
      <p:sp>
        <p:nvSpPr>
          <p:cNvPr id="209" name="Straight Connector 36"/>
          <p:cNvSpPr/>
          <p:nvPr/>
        </p:nvSpPr>
        <p:spPr>
          <a:xfrm flipH="1">
            <a:off x="741293" y="1512915"/>
            <a:ext cx="1" cy="2592517"/>
          </a:xfrm>
          <a:prstGeom prst="line">
            <a:avLst/>
          </a:prstGeom>
          <a:ln w="25400">
            <a:solidFill>
              <a:schemeClr val="accent4">
                <a:lumOff val="12500"/>
              </a:schemeClr>
            </a:solidFill>
            <a:miter/>
          </a:ln>
        </p:spPr>
        <p:txBody>
          <a:bodyPr lIns="45719" rIns="45719"/>
          <a:lstStyle/>
          <a:p>
            <a:endParaRPr/>
          </a:p>
        </p:txBody>
      </p:sp>
      <p:sp>
        <p:nvSpPr>
          <p:cNvPr id="210" name="TextBox 38"/>
          <p:cNvSpPr txBox="1"/>
          <p:nvPr/>
        </p:nvSpPr>
        <p:spPr>
          <a:xfrm>
            <a:off x="4853586" y="1552258"/>
            <a:ext cx="2637378" cy="4012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150000"/>
              </a:lnSpc>
              <a:defRPr b="1" i="1">
                <a:solidFill>
                  <a:srgbClr val="FFFFFF"/>
                </a:solidFill>
              </a:defRPr>
            </a:pPr>
            <a:r>
              <a:rPr lang="en-US" dirty="0"/>
              <a:t>5. The family, the basic and primordial group, was established by God to fulfill purposes.</a:t>
            </a:r>
            <a:endParaRPr dirty="0"/>
          </a:p>
        </p:txBody>
      </p:sp>
      <p:sp>
        <p:nvSpPr>
          <p:cNvPr id="211" name="Straight Connector 39"/>
          <p:cNvSpPr/>
          <p:nvPr/>
        </p:nvSpPr>
        <p:spPr>
          <a:xfrm>
            <a:off x="4713736" y="1608286"/>
            <a:ext cx="1" cy="1837235"/>
          </a:xfrm>
          <a:prstGeom prst="line">
            <a:avLst/>
          </a:prstGeom>
          <a:ln w="25400">
            <a:solidFill>
              <a:schemeClr val="accent4"/>
            </a:solidFill>
            <a:miter/>
          </a:ln>
        </p:spPr>
        <p:txBody>
          <a:bodyPr lIns="45719" rIns="45719"/>
          <a:lstStyle/>
          <a:p>
            <a:endParaRPr/>
          </a:p>
        </p:txBody>
      </p:sp>
      <p:sp>
        <p:nvSpPr>
          <p:cNvPr id="212" name="TextBox 40"/>
          <p:cNvSpPr txBox="1"/>
          <p:nvPr/>
        </p:nvSpPr>
        <p:spPr>
          <a:xfrm>
            <a:off x="8768255" y="1351730"/>
            <a:ext cx="2637378" cy="2350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150000"/>
              </a:lnSpc>
              <a:defRPr b="1" i="1">
                <a:solidFill>
                  <a:srgbClr val="FFFFFF"/>
                </a:solidFill>
              </a:defRPr>
            </a:pPr>
            <a:r>
              <a:rPr lang="en-US" dirty="0"/>
              <a:t>6. Abraham's organized group should have become a blessing for all families.</a:t>
            </a:r>
          </a:p>
        </p:txBody>
      </p:sp>
      <p:sp>
        <p:nvSpPr>
          <p:cNvPr id="213" name="Straight Connector 41"/>
          <p:cNvSpPr/>
          <p:nvPr/>
        </p:nvSpPr>
        <p:spPr>
          <a:xfrm>
            <a:off x="8620277" y="1433358"/>
            <a:ext cx="1" cy="2187091"/>
          </a:xfrm>
          <a:prstGeom prst="line">
            <a:avLst/>
          </a:prstGeom>
          <a:ln w="25400">
            <a:solidFill>
              <a:schemeClr val="accent4"/>
            </a:solidFill>
            <a:miter/>
          </a:ln>
        </p:spPr>
        <p:txBody>
          <a:bodyPr lIns="45719" rIns="45719"/>
          <a:lstStyle/>
          <a:p>
            <a:endParaRPr/>
          </a:p>
        </p:txBody>
      </p:sp>
      <p:pic>
        <p:nvPicPr>
          <p:cNvPr id="13" name="Picture 12">
            <a:extLst>
              <a:ext uri="{FF2B5EF4-FFF2-40B4-BE49-F238E27FC236}">
                <a16:creationId xmlns:a16="http://schemas.microsoft.com/office/drawing/2014/main" id="{7EB48273-428F-DE4E-802F-D68270C17B7D}"/>
              </a:ext>
            </a:extLst>
          </p:cNvPr>
          <p:cNvPicPr>
            <a:picLocks noChangeAspect="1"/>
          </p:cNvPicPr>
          <p:nvPr/>
        </p:nvPicPr>
        <p:blipFill>
          <a:blip r:embed="rId3"/>
          <a:stretch>
            <a:fillRect/>
          </a:stretch>
        </p:blipFill>
        <p:spPr>
          <a:xfrm>
            <a:off x="4953923" y="4647879"/>
            <a:ext cx="2210121" cy="2210121"/>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B2743"/>
        </a:solidFill>
        <a:effectLst/>
      </p:bgPr>
    </p:bg>
    <p:spTree>
      <p:nvGrpSpPr>
        <p:cNvPr id="1" name=""/>
        <p:cNvGrpSpPr/>
        <p:nvPr/>
      </p:nvGrpSpPr>
      <p:grpSpPr>
        <a:xfrm>
          <a:off x="0" y="0"/>
          <a:ext cx="0" cy="0"/>
          <a:chOff x="0" y="0"/>
          <a:chExt cx="0" cy="0"/>
        </a:xfrm>
      </p:grpSpPr>
      <p:pic>
        <p:nvPicPr>
          <p:cNvPr id="216" name="Picture Placeholder 5" descr="Picture Placeholder 5"/>
          <p:cNvPicPr>
            <a:picLocks noChangeAspect="1"/>
          </p:cNvPicPr>
          <p:nvPr/>
        </p:nvPicPr>
        <p:blipFill>
          <a:blip r:embed="rId2">
            <a:alphaModFix amt="16384"/>
          </a:blip>
          <a:srcRect l="7138" t="1589" r="7139" b="1590"/>
          <a:stretch>
            <a:fillRect/>
          </a:stretch>
        </p:blipFill>
        <p:spPr>
          <a:xfrm>
            <a:off x="-1661256" y="-14751"/>
            <a:ext cx="15601158" cy="7500144"/>
          </a:xfrm>
          <a:custGeom>
            <a:avLst/>
            <a:gdLst/>
            <a:ahLst/>
            <a:cxnLst>
              <a:cxn ang="0">
                <a:pos x="wd2" y="hd2"/>
              </a:cxn>
              <a:cxn ang="5400000">
                <a:pos x="wd2" y="hd2"/>
              </a:cxn>
              <a:cxn ang="10800000">
                <a:pos x="wd2" y="hd2"/>
              </a:cxn>
              <a:cxn ang="16200000">
                <a:pos x="wd2" y="hd2"/>
              </a:cxn>
            </a:cxnLst>
            <a:rect l="0" t="0" r="r" b="b"/>
            <a:pathLst>
              <a:path w="21600" h="21600" extrusionOk="0">
                <a:moveTo>
                  <a:pt x="1436" y="0"/>
                </a:moveTo>
                <a:cubicBezTo>
                  <a:pt x="643" y="0"/>
                  <a:pt x="0" y="539"/>
                  <a:pt x="0" y="1204"/>
                </a:cubicBezTo>
                <a:lnTo>
                  <a:pt x="0" y="20396"/>
                </a:lnTo>
                <a:cubicBezTo>
                  <a:pt x="0" y="21061"/>
                  <a:pt x="643" y="21600"/>
                  <a:pt x="1436" y="21600"/>
                </a:cubicBezTo>
                <a:lnTo>
                  <a:pt x="20164" y="21600"/>
                </a:lnTo>
                <a:cubicBezTo>
                  <a:pt x="20957" y="21600"/>
                  <a:pt x="21600" y="21061"/>
                  <a:pt x="21600" y="20396"/>
                </a:cubicBezTo>
                <a:lnTo>
                  <a:pt x="21600" y="1204"/>
                </a:lnTo>
                <a:cubicBezTo>
                  <a:pt x="21600" y="539"/>
                  <a:pt x="20957" y="0"/>
                  <a:pt x="20164" y="0"/>
                </a:cubicBezTo>
                <a:lnTo>
                  <a:pt x="1436" y="0"/>
                </a:lnTo>
                <a:close/>
              </a:path>
            </a:pathLst>
          </a:custGeom>
          <a:ln w="12700">
            <a:miter lim="400000"/>
          </a:ln>
        </p:spPr>
      </p:pic>
      <p:sp>
        <p:nvSpPr>
          <p:cNvPr id="217" name="Freeform: Shape 13"/>
          <p:cNvSpPr/>
          <p:nvPr/>
        </p:nvSpPr>
        <p:spPr>
          <a:xfrm>
            <a:off x="2024454" y="1139296"/>
            <a:ext cx="3226127" cy="4921117"/>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ln w="76200">
            <a:solidFill>
              <a:srgbClr val="FFFFFF"/>
            </a:solidFill>
            <a:miter/>
          </a:ln>
        </p:spPr>
        <p:txBody>
          <a:bodyPr lIns="45719" rIns="45719"/>
          <a:lstStyle/>
          <a:p>
            <a:pPr defTabSz="1778000">
              <a:lnSpc>
                <a:spcPct val="90000"/>
              </a:lnSpc>
              <a:spcBef>
                <a:spcPts val="300"/>
              </a:spcBef>
              <a:defRPr sz="4000">
                <a:solidFill>
                  <a:srgbClr val="FFFFFF"/>
                </a:solidFill>
              </a:defRPr>
            </a:pPr>
            <a:endParaRPr/>
          </a:p>
        </p:txBody>
      </p:sp>
      <p:grpSp>
        <p:nvGrpSpPr>
          <p:cNvPr id="220" name="Freeform: Shape 15"/>
          <p:cNvGrpSpPr/>
          <p:nvPr/>
        </p:nvGrpSpPr>
        <p:grpSpPr>
          <a:xfrm>
            <a:off x="2741371" y="378344"/>
            <a:ext cx="2867669" cy="1140377"/>
            <a:chOff x="0" y="0"/>
            <a:chExt cx="2867667" cy="1140376"/>
          </a:xfrm>
        </p:grpSpPr>
        <p:sp>
          <p:nvSpPr>
            <p:cNvPr id="218" name="Shape"/>
            <p:cNvSpPr/>
            <p:nvPr/>
          </p:nvSpPr>
          <p:spPr>
            <a:xfrm>
              <a:off x="0" y="-1"/>
              <a:ext cx="2867668" cy="114037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385" y="0"/>
                    <a:pt x="859" y="0"/>
                  </a:cubicBezTo>
                  <a:lnTo>
                    <a:pt x="20741" y="0"/>
                  </a:lnTo>
                  <a:cubicBezTo>
                    <a:pt x="21215" y="0"/>
                    <a:pt x="21600" y="967"/>
                    <a:pt x="21600" y="2160"/>
                  </a:cubicBezTo>
                  <a:lnTo>
                    <a:pt x="21600" y="19440"/>
                  </a:lnTo>
                  <a:cubicBezTo>
                    <a:pt x="21600" y="20633"/>
                    <a:pt x="21215" y="21600"/>
                    <a:pt x="20741" y="21600"/>
                  </a:cubicBezTo>
                  <a:lnTo>
                    <a:pt x="859" y="21600"/>
                  </a:lnTo>
                  <a:cubicBezTo>
                    <a:pt x="385" y="21600"/>
                    <a:pt x="0" y="20633"/>
                    <a:pt x="0" y="19440"/>
                  </a:cubicBezTo>
                  <a:lnTo>
                    <a:pt x="0" y="2160"/>
                  </a:lnTo>
                  <a:close/>
                </a:path>
              </a:pathLst>
            </a:custGeom>
            <a:solidFill>
              <a:srgbClr val="3E5C83"/>
            </a:solidFill>
            <a:ln w="12700" cap="flat">
              <a:noFill/>
              <a:miter lim="400000"/>
            </a:ln>
            <a:effectLst/>
          </p:spPr>
          <p:txBody>
            <a:bodyPr wrap="square" lIns="45719" tIns="45719" rIns="45719" bIns="45719" numCol="1" anchor="ctr">
              <a:noAutofit/>
            </a:bodyPr>
            <a:lstStyle/>
            <a:p>
              <a:pPr algn="ctr" defTabSz="2000250">
                <a:lnSpc>
                  <a:spcPct val="90000"/>
                </a:lnSpc>
                <a:spcBef>
                  <a:spcPts val="700"/>
                </a:spcBef>
                <a:defRPr sz="2000" b="1" i="1">
                  <a:solidFill>
                    <a:srgbClr val="FFFFFF"/>
                  </a:solidFill>
                </a:defRPr>
              </a:pPr>
              <a:endParaRPr/>
            </a:p>
          </p:txBody>
        </p:sp>
        <p:sp>
          <p:nvSpPr>
            <p:cNvPr id="219" name="(Núm.. 4:1-33)"/>
            <p:cNvSpPr txBox="1"/>
            <p:nvPr/>
          </p:nvSpPr>
          <p:spPr>
            <a:xfrm>
              <a:off x="40671" y="211417"/>
              <a:ext cx="2786326" cy="7175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0617" tIns="80617" rIns="80617" bIns="80617" numCol="1" anchor="ctr">
              <a:noAutofit/>
            </a:bodyPr>
            <a:lstStyle>
              <a:lvl1pPr algn="ctr" defTabSz="2000250">
                <a:lnSpc>
                  <a:spcPct val="90000"/>
                </a:lnSpc>
                <a:spcBef>
                  <a:spcPts val="800"/>
                </a:spcBef>
                <a:defRPr sz="2000" b="1" i="1">
                  <a:solidFill>
                    <a:srgbClr val="FFFFFF"/>
                  </a:solidFill>
                </a:defRPr>
              </a:lvl1pPr>
            </a:lstStyle>
            <a:p>
              <a:r>
                <a:rPr dirty="0"/>
                <a:t> (N</a:t>
              </a:r>
              <a:r>
                <a:rPr lang="en-US" dirty="0"/>
                <a:t>u</a:t>
              </a:r>
              <a:r>
                <a:rPr dirty="0"/>
                <a:t>m. 4:1-33)</a:t>
              </a:r>
            </a:p>
          </p:txBody>
        </p:sp>
      </p:grpSp>
      <p:sp>
        <p:nvSpPr>
          <p:cNvPr id="221" name="TextBox 38"/>
          <p:cNvSpPr txBox="1"/>
          <p:nvPr/>
        </p:nvSpPr>
        <p:spPr>
          <a:xfrm>
            <a:off x="2318829" y="2332754"/>
            <a:ext cx="2637378" cy="2805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defRPr b="1" i="1">
                <a:solidFill>
                  <a:srgbClr val="FFFFFF"/>
                </a:solidFill>
              </a:defRPr>
            </a:pPr>
            <a:r>
              <a:rPr lang="en-US" dirty="0"/>
              <a:t>7. In the tabernacle in the desert, we observe that God used organized groups to accomplish specific tasks.</a:t>
            </a:r>
          </a:p>
        </p:txBody>
      </p:sp>
      <p:sp>
        <p:nvSpPr>
          <p:cNvPr id="222" name="Straight Connector 39"/>
          <p:cNvSpPr/>
          <p:nvPr/>
        </p:nvSpPr>
        <p:spPr>
          <a:xfrm flipH="1">
            <a:off x="2259318" y="2443576"/>
            <a:ext cx="1" cy="2583490"/>
          </a:xfrm>
          <a:prstGeom prst="line">
            <a:avLst/>
          </a:prstGeom>
          <a:ln w="25400">
            <a:solidFill>
              <a:schemeClr val="accent4"/>
            </a:solidFill>
            <a:miter/>
          </a:ln>
        </p:spPr>
        <p:txBody>
          <a:bodyPr lIns="45719" rIns="45719"/>
          <a:lstStyle/>
          <a:p>
            <a:endParaRPr/>
          </a:p>
        </p:txBody>
      </p:sp>
      <p:sp>
        <p:nvSpPr>
          <p:cNvPr id="223" name="Freeform: Shape 13"/>
          <p:cNvSpPr/>
          <p:nvPr/>
        </p:nvSpPr>
        <p:spPr>
          <a:xfrm>
            <a:off x="6808120" y="1164696"/>
            <a:ext cx="3226127" cy="4921117"/>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798" y="0"/>
                  <a:pt x="1782" y="0"/>
                </a:cubicBezTo>
                <a:lnTo>
                  <a:pt x="19818" y="0"/>
                </a:lnTo>
                <a:cubicBezTo>
                  <a:pt x="20802" y="0"/>
                  <a:pt x="21600" y="967"/>
                  <a:pt x="21600" y="2160"/>
                </a:cubicBezTo>
                <a:lnTo>
                  <a:pt x="21600" y="19440"/>
                </a:lnTo>
                <a:cubicBezTo>
                  <a:pt x="21600" y="20633"/>
                  <a:pt x="20802" y="21600"/>
                  <a:pt x="19818" y="21600"/>
                </a:cubicBezTo>
                <a:lnTo>
                  <a:pt x="1782" y="21600"/>
                </a:lnTo>
                <a:cubicBezTo>
                  <a:pt x="798" y="21600"/>
                  <a:pt x="0" y="20633"/>
                  <a:pt x="0" y="19440"/>
                </a:cubicBezTo>
                <a:lnTo>
                  <a:pt x="0" y="2160"/>
                </a:lnTo>
                <a:close/>
              </a:path>
            </a:pathLst>
          </a:custGeom>
          <a:ln w="76200">
            <a:solidFill>
              <a:srgbClr val="FFFFFF"/>
            </a:solidFill>
            <a:miter/>
          </a:ln>
        </p:spPr>
        <p:txBody>
          <a:bodyPr lIns="45719" rIns="45719"/>
          <a:lstStyle/>
          <a:p>
            <a:pPr defTabSz="1778000">
              <a:lnSpc>
                <a:spcPct val="90000"/>
              </a:lnSpc>
              <a:spcBef>
                <a:spcPts val="300"/>
              </a:spcBef>
              <a:defRPr sz="4000">
                <a:solidFill>
                  <a:srgbClr val="FFFFFF"/>
                </a:solidFill>
              </a:defRPr>
            </a:pPr>
            <a:endParaRPr/>
          </a:p>
        </p:txBody>
      </p:sp>
      <p:grpSp>
        <p:nvGrpSpPr>
          <p:cNvPr id="226" name="Freeform: Shape 15"/>
          <p:cNvGrpSpPr/>
          <p:nvPr/>
        </p:nvGrpSpPr>
        <p:grpSpPr>
          <a:xfrm>
            <a:off x="7525037" y="403744"/>
            <a:ext cx="2867669" cy="1140377"/>
            <a:chOff x="0" y="0"/>
            <a:chExt cx="2867667" cy="1140376"/>
          </a:xfrm>
        </p:grpSpPr>
        <p:sp>
          <p:nvSpPr>
            <p:cNvPr id="224" name="Shape"/>
            <p:cNvSpPr/>
            <p:nvPr/>
          </p:nvSpPr>
          <p:spPr>
            <a:xfrm>
              <a:off x="0" y="-1"/>
              <a:ext cx="2867668" cy="114037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385" y="0"/>
                    <a:pt x="859" y="0"/>
                  </a:cubicBezTo>
                  <a:lnTo>
                    <a:pt x="20741" y="0"/>
                  </a:lnTo>
                  <a:cubicBezTo>
                    <a:pt x="21215" y="0"/>
                    <a:pt x="21600" y="967"/>
                    <a:pt x="21600" y="2160"/>
                  </a:cubicBezTo>
                  <a:lnTo>
                    <a:pt x="21600" y="19440"/>
                  </a:lnTo>
                  <a:cubicBezTo>
                    <a:pt x="21600" y="20633"/>
                    <a:pt x="21215" y="21600"/>
                    <a:pt x="20741" y="21600"/>
                  </a:cubicBezTo>
                  <a:lnTo>
                    <a:pt x="859" y="21600"/>
                  </a:lnTo>
                  <a:cubicBezTo>
                    <a:pt x="385" y="21600"/>
                    <a:pt x="0" y="20633"/>
                    <a:pt x="0" y="19440"/>
                  </a:cubicBezTo>
                  <a:lnTo>
                    <a:pt x="0" y="2160"/>
                  </a:lnTo>
                  <a:close/>
                </a:path>
              </a:pathLst>
            </a:custGeom>
            <a:solidFill>
              <a:srgbClr val="3E5C83"/>
            </a:solidFill>
            <a:ln w="12700" cap="flat">
              <a:noFill/>
              <a:miter lim="400000"/>
            </a:ln>
            <a:effectLst/>
          </p:spPr>
          <p:txBody>
            <a:bodyPr wrap="square" lIns="45719" tIns="45719" rIns="45719" bIns="45719" numCol="1" anchor="ctr">
              <a:noAutofit/>
            </a:bodyPr>
            <a:lstStyle/>
            <a:p>
              <a:pPr algn="ctr" defTabSz="2000250">
                <a:lnSpc>
                  <a:spcPct val="90000"/>
                </a:lnSpc>
                <a:spcBef>
                  <a:spcPts val="700"/>
                </a:spcBef>
                <a:defRPr sz="2000" b="1" i="1">
                  <a:solidFill>
                    <a:srgbClr val="FFFFFF"/>
                  </a:solidFill>
                </a:defRPr>
              </a:pPr>
              <a:endParaRPr/>
            </a:p>
          </p:txBody>
        </p:sp>
        <p:sp>
          <p:nvSpPr>
            <p:cNvPr id="225" name="(1 Cron. 24:1-19)"/>
            <p:cNvSpPr txBox="1"/>
            <p:nvPr/>
          </p:nvSpPr>
          <p:spPr>
            <a:xfrm>
              <a:off x="40671" y="211417"/>
              <a:ext cx="2786326" cy="7175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0617" tIns="80617" rIns="80617" bIns="80617" numCol="1" anchor="ctr">
              <a:noAutofit/>
            </a:bodyPr>
            <a:lstStyle>
              <a:lvl1pPr algn="ctr" defTabSz="2000250">
                <a:lnSpc>
                  <a:spcPct val="90000"/>
                </a:lnSpc>
                <a:spcBef>
                  <a:spcPts val="800"/>
                </a:spcBef>
                <a:defRPr sz="2000" b="1" i="1">
                  <a:solidFill>
                    <a:srgbClr val="FFFFFF"/>
                  </a:solidFill>
                </a:defRPr>
              </a:lvl1pPr>
            </a:lstStyle>
            <a:p>
              <a:r>
                <a:rPr dirty="0"/>
                <a:t>(1 C</a:t>
              </a:r>
              <a:r>
                <a:rPr lang="en-US" dirty="0"/>
                <a:t>h</a:t>
              </a:r>
              <a:r>
                <a:rPr dirty="0"/>
                <a:t>ron. 24:1-19)</a:t>
              </a:r>
            </a:p>
          </p:txBody>
        </p:sp>
      </p:grpSp>
      <p:sp>
        <p:nvSpPr>
          <p:cNvPr id="227" name="TextBox 38"/>
          <p:cNvSpPr txBox="1"/>
          <p:nvPr/>
        </p:nvSpPr>
        <p:spPr>
          <a:xfrm>
            <a:off x="7247535" y="2038902"/>
            <a:ext cx="2637378" cy="4748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defRPr b="1" i="1">
                <a:solidFill>
                  <a:srgbClr val="FFFFFF"/>
                </a:solidFill>
              </a:defRPr>
            </a:lvl1pPr>
          </a:lstStyle>
          <a:p>
            <a:r>
              <a:rPr lang="en-US" dirty="0"/>
              <a:t> 8. When the tabernacle was replaced by a permanent structure, various groups were organized to perform various functions in the liturgy and in the temple service.</a:t>
            </a:r>
          </a:p>
        </p:txBody>
      </p:sp>
      <p:sp>
        <p:nvSpPr>
          <p:cNvPr id="228" name="Straight Connector 39"/>
          <p:cNvSpPr/>
          <p:nvPr/>
        </p:nvSpPr>
        <p:spPr>
          <a:xfrm>
            <a:off x="7042984" y="2083082"/>
            <a:ext cx="1" cy="3668034"/>
          </a:xfrm>
          <a:prstGeom prst="line">
            <a:avLst/>
          </a:prstGeom>
          <a:ln w="25400">
            <a:solidFill>
              <a:schemeClr val="accent4"/>
            </a:solidFill>
            <a:miter/>
          </a:ln>
        </p:spPr>
        <p:txBody>
          <a:bodyPr lIns="45719" rIns="45719"/>
          <a:lstStyle/>
          <a:p>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extBox 54"/>
          <p:cNvSpPr/>
          <p:nvPr/>
        </p:nvSpPr>
        <p:spPr>
          <a:xfrm>
            <a:off x="-114984" y="-99889"/>
            <a:ext cx="12421968" cy="7228821"/>
          </a:xfrm>
          <a:custGeom>
            <a:avLst/>
            <a:gdLst/>
            <a:ahLst/>
            <a:cxnLst>
              <a:cxn ang="0">
                <a:pos x="wd2" y="hd2"/>
              </a:cxn>
              <a:cxn ang="5400000">
                <a:pos x="wd2" y="hd2"/>
              </a:cxn>
              <a:cxn ang="10800000">
                <a:pos x="wd2" y="hd2"/>
              </a:cxn>
              <a:cxn ang="16200000">
                <a:pos x="wd2" y="hd2"/>
              </a:cxn>
            </a:cxnLst>
            <a:rect l="0" t="0" r="r" b="b"/>
            <a:pathLst>
              <a:path w="21600" h="21600" extrusionOk="0">
                <a:moveTo>
                  <a:pt x="392" y="0"/>
                </a:moveTo>
                <a:lnTo>
                  <a:pt x="21208" y="0"/>
                </a:lnTo>
                <a:cubicBezTo>
                  <a:pt x="21425" y="0"/>
                  <a:pt x="21600" y="741"/>
                  <a:pt x="21600" y="1655"/>
                </a:cubicBezTo>
                <a:lnTo>
                  <a:pt x="21600" y="19945"/>
                </a:lnTo>
                <a:cubicBezTo>
                  <a:pt x="21600" y="20859"/>
                  <a:pt x="21425" y="21600"/>
                  <a:pt x="21208" y="21600"/>
                </a:cubicBezTo>
                <a:lnTo>
                  <a:pt x="0" y="21600"/>
                </a:lnTo>
                <a:lnTo>
                  <a:pt x="0" y="1655"/>
                </a:lnTo>
                <a:cubicBezTo>
                  <a:pt x="0" y="741"/>
                  <a:pt x="175" y="0"/>
                  <a:pt x="392" y="0"/>
                </a:cubicBezTo>
                <a:close/>
              </a:path>
            </a:pathLst>
          </a:custGeom>
          <a:solidFill>
            <a:srgbClr val="557BA6"/>
          </a:solidFill>
          <a:ln w="12700">
            <a:miter lim="400000"/>
          </a:ln>
        </p:spPr>
        <p:txBody>
          <a:bodyPr lIns="45719" rIns="45719"/>
          <a:lstStyle/>
          <a:p>
            <a:endParaRPr/>
          </a:p>
        </p:txBody>
      </p:sp>
      <p:sp>
        <p:nvSpPr>
          <p:cNvPr id="231" name="TextBox 42"/>
          <p:cNvSpPr txBox="1"/>
          <p:nvPr/>
        </p:nvSpPr>
        <p:spPr>
          <a:xfrm>
            <a:off x="2567447" y="3438868"/>
            <a:ext cx="7429639" cy="2525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2500" b="1">
                <a:solidFill>
                  <a:srgbClr val="FFFFFF"/>
                </a:solidFill>
              </a:defRPr>
            </a:lvl1pPr>
          </a:lstStyle>
          <a:p>
            <a:r>
              <a:rPr lang="en-US" dirty="0"/>
              <a:t>From the perspective of the Old Testament, we note that relational and missional dimensions characterize the human groups called by God throughout salvation history. </a:t>
            </a:r>
            <a:endParaRPr dirty="0"/>
          </a:p>
        </p:txBody>
      </p:sp>
      <p:pic>
        <p:nvPicPr>
          <p:cNvPr id="232" name="papiro.jpg" descr="papiro.jpg"/>
          <p:cNvPicPr>
            <a:picLocks noChangeAspect="1"/>
          </p:cNvPicPr>
          <p:nvPr/>
        </p:nvPicPr>
        <p:blipFill>
          <a:blip r:embed="rId2"/>
          <a:srcRect l="5746" t="54952" r="9930" b="2809"/>
          <a:stretch>
            <a:fillRect/>
          </a:stretch>
        </p:blipFill>
        <p:spPr>
          <a:xfrm>
            <a:off x="-28485" y="-45719"/>
            <a:ext cx="12249151" cy="3405585"/>
          </a:xfrm>
          <a:custGeom>
            <a:avLst/>
            <a:gdLst/>
            <a:ahLst/>
            <a:cxnLst>
              <a:cxn ang="0">
                <a:pos x="wd2" y="hd2"/>
              </a:cxn>
              <a:cxn ang="5400000">
                <a:pos x="wd2" y="hd2"/>
              </a:cxn>
              <a:cxn ang="10800000">
                <a:pos x="wd2" y="hd2"/>
              </a:cxn>
              <a:cxn ang="16200000">
                <a:pos x="wd2" y="hd2"/>
              </a:cxn>
            </a:cxnLst>
            <a:rect l="0" t="0" r="r" b="b"/>
            <a:pathLst>
              <a:path w="21586" h="21600" extrusionOk="0">
                <a:moveTo>
                  <a:pt x="0" y="0"/>
                </a:moveTo>
                <a:lnTo>
                  <a:pt x="0" y="21519"/>
                </a:lnTo>
                <a:lnTo>
                  <a:pt x="41" y="21600"/>
                </a:lnTo>
                <a:lnTo>
                  <a:pt x="41" y="20769"/>
                </a:lnTo>
                <a:cubicBezTo>
                  <a:pt x="41" y="19432"/>
                  <a:pt x="-14" y="19503"/>
                  <a:pt x="1001" y="19538"/>
                </a:cubicBezTo>
                <a:cubicBezTo>
                  <a:pt x="2404" y="19587"/>
                  <a:pt x="2718" y="19561"/>
                  <a:pt x="2863" y="19375"/>
                </a:cubicBezTo>
                <a:cubicBezTo>
                  <a:pt x="2891" y="19339"/>
                  <a:pt x="2996" y="19279"/>
                  <a:pt x="3097" y="19241"/>
                </a:cubicBezTo>
                <a:cubicBezTo>
                  <a:pt x="3361" y="19144"/>
                  <a:pt x="3410" y="18894"/>
                  <a:pt x="3384" y="17759"/>
                </a:cubicBezTo>
                <a:cubicBezTo>
                  <a:pt x="3372" y="17216"/>
                  <a:pt x="3378" y="16861"/>
                  <a:pt x="3399" y="16812"/>
                </a:cubicBezTo>
                <a:cubicBezTo>
                  <a:pt x="3449" y="16702"/>
                  <a:pt x="3442" y="14461"/>
                  <a:pt x="3391" y="14099"/>
                </a:cubicBezTo>
                <a:cubicBezTo>
                  <a:pt x="3364" y="13910"/>
                  <a:pt x="3290" y="13731"/>
                  <a:pt x="3183" y="13598"/>
                </a:cubicBezTo>
                <a:cubicBezTo>
                  <a:pt x="3016" y="13390"/>
                  <a:pt x="2863" y="12870"/>
                  <a:pt x="2863" y="12510"/>
                </a:cubicBezTo>
                <a:cubicBezTo>
                  <a:pt x="2863" y="12407"/>
                  <a:pt x="2886" y="12219"/>
                  <a:pt x="2913" y="12090"/>
                </a:cubicBezTo>
                <a:cubicBezTo>
                  <a:pt x="2940" y="11961"/>
                  <a:pt x="2962" y="11681"/>
                  <a:pt x="2963" y="11473"/>
                </a:cubicBezTo>
                <a:cubicBezTo>
                  <a:pt x="2964" y="11072"/>
                  <a:pt x="3032" y="10769"/>
                  <a:pt x="3084" y="10932"/>
                </a:cubicBezTo>
                <a:cubicBezTo>
                  <a:pt x="3101" y="10986"/>
                  <a:pt x="3187" y="11006"/>
                  <a:pt x="3274" y="10977"/>
                </a:cubicBezTo>
                <a:lnTo>
                  <a:pt x="3434" y="10922"/>
                </a:lnTo>
                <a:lnTo>
                  <a:pt x="3428" y="10431"/>
                </a:lnTo>
                <a:cubicBezTo>
                  <a:pt x="3424" y="10046"/>
                  <a:pt x="3439" y="9898"/>
                  <a:pt x="3496" y="9762"/>
                </a:cubicBezTo>
                <a:cubicBezTo>
                  <a:pt x="3545" y="9643"/>
                  <a:pt x="3568" y="9464"/>
                  <a:pt x="3568" y="9203"/>
                </a:cubicBezTo>
                <a:cubicBezTo>
                  <a:pt x="3568" y="8488"/>
                  <a:pt x="3622" y="8375"/>
                  <a:pt x="3986" y="8322"/>
                </a:cubicBezTo>
                <a:cubicBezTo>
                  <a:pt x="4380" y="8264"/>
                  <a:pt x="4424" y="8345"/>
                  <a:pt x="4396" y="9082"/>
                </a:cubicBezTo>
                <a:cubicBezTo>
                  <a:pt x="4373" y="9675"/>
                  <a:pt x="4442" y="9971"/>
                  <a:pt x="4660" y="10230"/>
                </a:cubicBezTo>
                <a:cubicBezTo>
                  <a:pt x="4734" y="10318"/>
                  <a:pt x="4843" y="10553"/>
                  <a:pt x="4903" y="10751"/>
                </a:cubicBezTo>
                <a:cubicBezTo>
                  <a:pt x="5018" y="11132"/>
                  <a:pt x="5025" y="11507"/>
                  <a:pt x="4925" y="11924"/>
                </a:cubicBezTo>
                <a:cubicBezTo>
                  <a:pt x="4900" y="12029"/>
                  <a:pt x="4879" y="12236"/>
                  <a:pt x="4879" y="12387"/>
                </a:cubicBezTo>
                <a:cubicBezTo>
                  <a:pt x="4879" y="12538"/>
                  <a:pt x="4854" y="12852"/>
                  <a:pt x="4823" y="13082"/>
                </a:cubicBezTo>
                <a:cubicBezTo>
                  <a:pt x="4770" y="13485"/>
                  <a:pt x="4771" y="13506"/>
                  <a:pt x="4840" y="13681"/>
                </a:cubicBezTo>
                <a:cubicBezTo>
                  <a:pt x="4880" y="13781"/>
                  <a:pt x="4912" y="13933"/>
                  <a:pt x="4912" y="14018"/>
                </a:cubicBezTo>
                <a:cubicBezTo>
                  <a:pt x="4912" y="14220"/>
                  <a:pt x="4796" y="14597"/>
                  <a:pt x="4767" y="14491"/>
                </a:cubicBezTo>
                <a:cubicBezTo>
                  <a:pt x="4733" y="14369"/>
                  <a:pt x="4576" y="14948"/>
                  <a:pt x="4576" y="15196"/>
                </a:cubicBezTo>
                <a:cubicBezTo>
                  <a:pt x="4576" y="15315"/>
                  <a:pt x="4543" y="15728"/>
                  <a:pt x="4503" y="16113"/>
                </a:cubicBezTo>
                <a:cubicBezTo>
                  <a:pt x="4430" y="16805"/>
                  <a:pt x="4424" y="17136"/>
                  <a:pt x="4462" y="18461"/>
                </a:cubicBezTo>
                <a:lnTo>
                  <a:pt x="4481" y="19143"/>
                </a:lnTo>
                <a:lnTo>
                  <a:pt x="4638" y="19236"/>
                </a:lnTo>
                <a:cubicBezTo>
                  <a:pt x="4724" y="19287"/>
                  <a:pt x="5021" y="19351"/>
                  <a:pt x="5298" y="19377"/>
                </a:cubicBezTo>
                <a:cubicBezTo>
                  <a:pt x="5575" y="19404"/>
                  <a:pt x="5977" y="19451"/>
                  <a:pt x="6191" y="19486"/>
                </a:cubicBezTo>
                <a:cubicBezTo>
                  <a:pt x="6692" y="19567"/>
                  <a:pt x="6801" y="19472"/>
                  <a:pt x="6832" y="18922"/>
                </a:cubicBezTo>
                <a:cubicBezTo>
                  <a:pt x="6845" y="18694"/>
                  <a:pt x="6887" y="18420"/>
                  <a:pt x="6925" y="18308"/>
                </a:cubicBezTo>
                <a:cubicBezTo>
                  <a:pt x="6963" y="18196"/>
                  <a:pt x="6995" y="18024"/>
                  <a:pt x="6995" y="17932"/>
                </a:cubicBezTo>
                <a:cubicBezTo>
                  <a:pt x="6995" y="17841"/>
                  <a:pt x="7063" y="17528"/>
                  <a:pt x="7146" y="17235"/>
                </a:cubicBezTo>
                <a:cubicBezTo>
                  <a:pt x="7278" y="16769"/>
                  <a:pt x="7320" y="16694"/>
                  <a:pt x="7486" y="16629"/>
                </a:cubicBezTo>
                <a:cubicBezTo>
                  <a:pt x="7761" y="16519"/>
                  <a:pt x="7798" y="16666"/>
                  <a:pt x="7805" y="17917"/>
                </a:cubicBezTo>
                <a:cubicBezTo>
                  <a:pt x="7808" y="18460"/>
                  <a:pt x="7821" y="18971"/>
                  <a:pt x="7834" y="19048"/>
                </a:cubicBezTo>
                <a:cubicBezTo>
                  <a:pt x="7847" y="19125"/>
                  <a:pt x="7910" y="19170"/>
                  <a:pt x="7972" y="19148"/>
                </a:cubicBezTo>
                <a:cubicBezTo>
                  <a:pt x="8058" y="19118"/>
                  <a:pt x="8102" y="19009"/>
                  <a:pt x="8159" y="18685"/>
                </a:cubicBezTo>
                <a:cubicBezTo>
                  <a:pt x="8298" y="17898"/>
                  <a:pt x="8324" y="17837"/>
                  <a:pt x="8534" y="17837"/>
                </a:cubicBezTo>
                <a:cubicBezTo>
                  <a:pt x="8641" y="17837"/>
                  <a:pt x="8743" y="17789"/>
                  <a:pt x="8760" y="17729"/>
                </a:cubicBezTo>
                <a:cubicBezTo>
                  <a:pt x="8797" y="17601"/>
                  <a:pt x="9138" y="17525"/>
                  <a:pt x="9213" y="17628"/>
                </a:cubicBezTo>
                <a:cubicBezTo>
                  <a:pt x="9330" y="17789"/>
                  <a:pt x="9414" y="17808"/>
                  <a:pt x="9420" y="17676"/>
                </a:cubicBezTo>
                <a:cubicBezTo>
                  <a:pt x="9423" y="17599"/>
                  <a:pt x="9426" y="17374"/>
                  <a:pt x="9427" y="17175"/>
                </a:cubicBezTo>
                <a:cubicBezTo>
                  <a:pt x="9430" y="16818"/>
                  <a:pt x="9434" y="16812"/>
                  <a:pt x="9666" y="16714"/>
                </a:cubicBezTo>
                <a:cubicBezTo>
                  <a:pt x="10047" y="16554"/>
                  <a:pt x="10225" y="16646"/>
                  <a:pt x="10382" y="17094"/>
                </a:cubicBezTo>
                <a:cubicBezTo>
                  <a:pt x="10468" y="17339"/>
                  <a:pt x="10522" y="17603"/>
                  <a:pt x="10529" y="17804"/>
                </a:cubicBezTo>
                <a:cubicBezTo>
                  <a:pt x="10544" y="18270"/>
                  <a:pt x="10595" y="18264"/>
                  <a:pt x="10773" y="17776"/>
                </a:cubicBezTo>
                <a:cubicBezTo>
                  <a:pt x="10906" y="17411"/>
                  <a:pt x="10949" y="17353"/>
                  <a:pt x="11038" y="17421"/>
                </a:cubicBezTo>
                <a:cubicBezTo>
                  <a:pt x="11213" y="17557"/>
                  <a:pt x="11261" y="17699"/>
                  <a:pt x="11261" y="18078"/>
                </a:cubicBezTo>
                <a:cubicBezTo>
                  <a:pt x="11261" y="18427"/>
                  <a:pt x="11264" y="18431"/>
                  <a:pt x="11472" y="18466"/>
                </a:cubicBezTo>
                <a:lnTo>
                  <a:pt x="11681" y="18504"/>
                </a:lnTo>
                <a:lnTo>
                  <a:pt x="11765" y="19146"/>
                </a:lnTo>
                <a:cubicBezTo>
                  <a:pt x="11835" y="19687"/>
                  <a:pt x="11859" y="19775"/>
                  <a:pt x="11920" y="19720"/>
                </a:cubicBezTo>
                <a:cubicBezTo>
                  <a:pt x="11960" y="19684"/>
                  <a:pt x="12065" y="19732"/>
                  <a:pt x="12153" y="19828"/>
                </a:cubicBezTo>
                <a:cubicBezTo>
                  <a:pt x="12287" y="19973"/>
                  <a:pt x="12327" y="19975"/>
                  <a:pt x="12400" y="19840"/>
                </a:cubicBezTo>
                <a:cubicBezTo>
                  <a:pt x="12494" y="19669"/>
                  <a:pt x="13050" y="19667"/>
                  <a:pt x="13424" y="19835"/>
                </a:cubicBezTo>
                <a:cubicBezTo>
                  <a:pt x="13649" y="19937"/>
                  <a:pt x="13650" y="19939"/>
                  <a:pt x="13735" y="18927"/>
                </a:cubicBezTo>
                <a:cubicBezTo>
                  <a:pt x="13800" y="18165"/>
                  <a:pt x="13888" y="17843"/>
                  <a:pt x="14035" y="17839"/>
                </a:cubicBezTo>
                <a:cubicBezTo>
                  <a:pt x="14107" y="17837"/>
                  <a:pt x="14170" y="17713"/>
                  <a:pt x="14248" y="17424"/>
                </a:cubicBezTo>
                <a:cubicBezTo>
                  <a:pt x="14346" y="17059"/>
                  <a:pt x="14386" y="17005"/>
                  <a:pt x="14592" y="16931"/>
                </a:cubicBezTo>
                <a:cubicBezTo>
                  <a:pt x="14811" y="16851"/>
                  <a:pt x="14828" y="16823"/>
                  <a:pt x="14873" y="16465"/>
                </a:cubicBezTo>
                <a:cubicBezTo>
                  <a:pt x="14938" y="15943"/>
                  <a:pt x="15079" y="15105"/>
                  <a:pt x="15264" y="14126"/>
                </a:cubicBezTo>
                <a:cubicBezTo>
                  <a:pt x="15446" y="13167"/>
                  <a:pt x="15459" y="12992"/>
                  <a:pt x="15396" y="12307"/>
                </a:cubicBezTo>
                <a:cubicBezTo>
                  <a:pt x="15355" y="11860"/>
                  <a:pt x="15357" y="11767"/>
                  <a:pt x="15401" y="11582"/>
                </a:cubicBezTo>
                <a:cubicBezTo>
                  <a:pt x="15500" y="11164"/>
                  <a:pt x="15517" y="10798"/>
                  <a:pt x="15594" y="7564"/>
                </a:cubicBezTo>
                <a:cubicBezTo>
                  <a:pt x="15629" y="6084"/>
                  <a:pt x="15669" y="5784"/>
                  <a:pt x="15811" y="5946"/>
                </a:cubicBezTo>
                <a:cubicBezTo>
                  <a:pt x="15848" y="5988"/>
                  <a:pt x="16052" y="6035"/>
                  <a:pt x="16265" y="6051"/>
                </a:cubicBezTo>
                <a:cubicBezTo>
                  <a:pt x="16478" y="6067"/>
                  <a:pt x="16827" y="6121"/>
                  <a:pt x="17039" y="6167"/>
                </a:cubicBezTo>
                <a:cubicBezTo>
                  <a:pt x="17399" y="6246"/>
                  <a:pt x="17432" y="6270"/>
                  <a:pt x="17506" y="6565"/>
                </a:cubicBezTo>
                <a:cubicBezTo>
                  <a:pt x="17580" y="6858"/>
                  <a:pt x="17584" y="6951"/>
                  <a:pt x="17563" y="7766"/>
                </a:cubicBezTo>
                <a:cubicBezTo>
                  <a:pt x="17546" y="8441"/>
                  <a:pt x="17553" y="8729"/>
                  <a:pt x="17593" y="9004"/>
                </a:cubicBezTo>
                <a:cubicBezTo>
                  <a:pt x="17650" y="9400"/>
                  <a:pt x="17651" y="9616"/>
                  <a:pt x="17607" y="10960"/>
                </a:cubicBezTo>
                <a:cubicBezTo>
                  <a:pt x="17585" y="11604"/>
                  <a:pt x="17587" y="11986"/>
                  <a:pt x="17614" y="12231"/>
                </a:cubicBezTo>
                <a:cubicBezTo>
                  <a:pt x="17706" y="13079"/>
                  <a:pt x="17708" y="13224"/>
                  <a:pt x="17637" y="13553"/>
                </a:cubicBezTo>
                <a:lnTo>
                  <a:pt x="17568" y="13872"/>
                </a:lnTo>
                <a:lnTo>
                  <a:pt x="17636" y="14303"/>
                </a:lnTo>
                <a:cubicBezTo>
                  <a:pt x="17704" y="14730"/>
                  <a:pt x="17704" y="14740"/>
                  <a:pt x="17641" y="15176"/>
                </a:cubicBezTo>
                <a:cubicBezTo>
                  <a:pt x="17606" y="15419"/>
                  <a:pt x="17550" y="16159"/>
                  <a:pt x="17516" y="16822"/>
                </a:cubicBezTo>
                <a:cubicBezTo>
                  <a:pt x="17456" y="18018"/>
                  <a:pt x="17455" y="18033"/>
                  <a:pt x="17523" y="18358"/>
                </a:cubicBezTo>
                <a:cubicBezTo>
                  <a:pt x="17569" y="18581"/>
                  <a:pt x="17588" y="18835"/>
                  <a:pt x="17583" y="19161"/>
                </a:cubicBezTo>
                <a:cubicBezTo>
                  <a:pt x="17576" y="19582"/>
                  <a:pt x="17587" y="19663"/>
                  <a:pt x="17675" y="19828"/>
                </a:cubicBezTo>
                <a:cubicBezTo>
                  <a:pt x="17848" y="20150"/>
                  <a:pt x="17952" y="20069"/>
                  <a:pt x="18058" y="19528"/>
                </a:cubicBezTo>
                <a:cubicBezTo>
                  <a:pt x="18110" y="19264"/>
                  <a:pt x="18172" y="19048"/>
                  <a:pt x="18195" y="19048"/>
                </a:cubicBezTo>
                <a:cubicBezTo>
                  <a:pt x="18257" y="19048"/>
                  <a:pt x="18342" y="19414"/>
                  <a:pt x="18369" y="19808"/>
                </a:cubicBezTo>
                <a:lnTo>
                  <a:pt x="18391" y="20150"/>
                </a:lnTo>
                <a:lnTo>
                  <a:pt x="18681" y="20062"/>
                </a:lnTo>
                <a:cubicBezTo>
                  <a:pt x="18841" y="20015"/>
                  <a:pt x="19145" y="19990"/>
                  <a:pt x="19358" y="20007"/>
                </a:cubicBezTo>
                <a:cubicBezTo>
                  <a:pt x="19707" y="20033"/>
                  <a:pt x="19751" y="20013"/>
                  <a:pt x="19805" y="19795"/>
                </a:cubicBezTo>
                <a:cubicBezTo>
                  <a:pt x="19854" y="19600"/>
                  <a:pt x="20094" y="19271"/>
                  <a:pt x="20494" y="18851"/>
                </a:cubicBezTo>
                <a:cubicBezTo>
                  <a:pt x="20526" y="18818"/>
                  <a:pt x="20535" y="18590"/>
                  <a:pt x="20530" y="18041"/>
                </a:cubicBezTo>
                <a:cubicBezTo>
                  <a:pt x="20526" y="17619"/>
                  <a:pt x="20534" y="17209"/>
                  <a:pt x="20547" y="17132"/>
                </a:cubicBezTo>
                <a:cubicBezTo>
                  <a:pt x="20562" y="17047"/>
                  <a:pt x="20661" y="16991"/>
                  <a:pt x="20799" y="16991"/>
                </a:cubicBezTo>
                <a:cubicBezTo>
                  <a:pt x="21108" y="16991"/>
                  <a:pt x="21142" y="17127"/>
                  <a:pt x="21136" y="18393"/>
                </a:cubicBezTo>
                <a:cubicBezTo>
                  <a:pt x="21131" y="19704"/>
                  <a:pt x="21145" y="19813"/>
                  <a:pt x="21319" y="19689"/>
                </a:cubicBezTo>
                <a:cubicBezTo>
                  <a:pt x="21380" y="19646"/>
                  <a:pt x="21488" y="19624"/>
                  <a:pt x="21586" y="19624"/>
                </a:cubicBezTo>
                <a:lnTo>
                  <a:pt x="21586" y="0"/>
                </a:lnTo>
                <a:lnTo>
                  <a:pt x="0" y="0"/>
                </a:lnTo>
                <a:close/>
              </a:path>
            </a:pathLst>
          </a:custGeom>
          <a:ln w="12700">
            <a:miter lim="400000"/>
          </a:ln>
          <a:effectLst>
            <a:outerShdw blurRad="101600" dist="63500" dir="2700000" rotWithShape="0">
              <a:srgbClr val="000000">
                <a:alpha val="40000"/>
              </a:srgbClr>
            </a:outerShdw>
          </a:effec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4" name="bible-on-a-wooden-desk-2021-08-26-12-08-17-utc.jpg" descr="bible-on-a-wooden-desk-2021-08-26-12-08-17-utc.jpg"/>
          <p:cNvPicPr>
            <a:picLocks noChangeAspect="1"/>
          </p:cNvPicPr>
          <p:nvPr/>
        </p:nvPicPr>
        <p:blipFill>
          <a:blip r:embed="rId2">
            <a:alphaModFix amt="39978"/>
          </a:blip>
          <a:srcRect l="3409" t="13460" b="6239"/>
          <a:stretch>
            <a:fillRect/>
          </a:stretch>
        </p:blipFill>
        <p:spPr>
          <a:xfrm>
            <a:off x="-140632" y="-31273"/>
            <a:ext cx="12473263" cy="6920546"/>
          </a:xfrm>
          <a:prstGeom prst="rect">
            <a:avLst/>
          </a:prstGeom>
          <a:ln w="12700">
            <a:miter lim="400000"/>
          </a:ln>
        </p:spPr>
      </p:pic>
      <p:sp>
        <p:nvSpPr>
          <p:cNvPr id="235" name="TextBox 42"/>
          <p:cNvSpPr txBox="1"/>
          <p:nvPr/>
        </p:nvSpPr>
        <p:spPr>
          <a:xfrm>
            <a:off x="2381181" y="2473844"/>
            <a:ext cx="7429638" cy="3099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2900" b="1">
                <a:solidFill>
                  <a:srgbClr val="FFFFFF"/>
                </a:solidFill>
              </a:defRPr>
            </a:lvl1pPr>
          </a:lstStyle>
          <a:p>
            <a:r>
              <a:rPr lang="en-US" dirty="0"/>
              <a:t>Finally, we note that these groups were organized to fulfill a mission, or task, entrusted to them by God.</a:t>
            </a:r>
          </a:p>
        </p:txBody>
      </p:sp>
      <p:pic>
        <p:nvPicPr>
          <p:cNvPr id="5" name="Picture 4">
            <a:extLst>
              <a:ext uri="{FF2B5EF4-FFF2-40B4-BE49-F238E27FC236}">
                <a16:creationId xmlns:a16="http://schemas.microsoft.com/office/drawing/2014/main" id="{01F59FDF-A5DE-5F47-9A55-A749D7F8A6DB}"/>
              </a:ext>
            </a:extLst>
          </p:cNvPr>
          <p:cNvPicPr>
            <a:picLocks noChangeAspect="1"/>
          </p:cNvPicPr>
          <p:nvPr/>
        </p:nvPicPr>
        <p:blipFill>
          <a:blip r:embed="rId3"/>
          <a:stretch>
            <a:fillRect/>
          </a:stretch>
        </p:blipFill>
        <p:spPr>
          <a:xfrm>
            <a:off x="4990938" y="0"/>
            <a:ext cx="2210121" cy="2210121"/>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5D86"/>
        </a:solidFill>
        <a:effectLst/>
      </p:bgPr>
    </p:bg>
    <p:spTree>
      <p:nvGrpSpPr>
        <p:cNvPr id="1" name=""/>
        <p:cNvGrpSpPr/>
        <p:nvPr/>
      </p:nvGrpSpPr>
      <p:grpSpPr>
        <a:xfrm>
          <a:off x="0" y="0"/>
          <a:ext cx="0" cy="0"/>
          <a:chOff x="0" y="0"/>
          <a:chExt cx="0" cy="0"/>
        </a:xfrm>
      </p:grpSpPr>
      <p:pic>
        <p:nvPicPr>
          <p:cNvPr id="126" name="papiro.jpg" descr="papiro.jpg"/>
          <p:cNvPicPr>
            <a:picLocks noChangeAspect="1"/>
          </p:cNvPicPr>
          <p:nvPr/>
        </p:nvPicPr>
        <p:blipFill>
          <a:blip r:embed="rId2">
            <a:alphaModFix amt="29251"/>
          </a:blip>
          <a:srcRect l="5746" t="29833" r="9930" b="2805"/>
          <a:stretch>
            <a:fillRect/>
          </a:stretch>
        </p:blipFill>
        <p:spPr>
          <a:xfrm>
            <a:off x="-28575" y="-39071"/>
            <a:ext cx="12249150" cy="5431235"/>
          </a:xfrm>
          <a:custGeom>
            <a:avLst/>
            <a:gdLst/>
            <a:ahLst/>
            <a:cxnLst>
              <a:cxn ang="0">
                <a:pos x="wd2" y="hd2"/>
              </a:cxn>
              <a:cxn ang="5400000">
                <a:pos x="wd2" y="hd2"/>
              </a:cxn>
              <a:cxn ang="10800000">
                <a:pos x="wd2" y="hd2"/>
              </a:cxn>
              <a:cxn ang="16200000">
                <a:pos x="wd2" y="hd2"/>
              </a:cxn>
            </a:cxnLst>
            <a:rect l="0" t="0" r="r" b="b"/>
            <a:pathLst>
              <a:path w="21586" h="21600" extrusionOk="0">
                <a:moveTo>
                  <a:pt x="0" y="0"/>
                </a:moveTo>
                <a:lnTo>
                  <a:pt x="0" y="21548"/>
                </a:lnTo>
                <a:lnTo>
                  <a:pt x="41" y="21600"/>
                </a:lnTo>
                <a:lnTo>
                  <a:pt x="41" y="21079"/>
                </a:lnTo>
                <a:cubicBezTo>
                  <a:pt x="41" y="20240"/>
                  <a:pt x="-14" y="20285"/>
                  <a:pt x="1001" y="20307"/>
                </a:cubicBezTo>
                <a:cubicBezTo>
                  <a:pt x="2404" y="20338"/>
                  <a:pt x="2718" y="20320"/>
                  <a:pt x="2863" y="20203"/>
                </a:cubicBezTo>
                <a:cubicBezTo>
                  <a:pt x="2891" y="20181"/>
                  <a:pt x="2996" y="20143"/>
                  <a:pt x="3097" y="20119"/>
                </a:cubicBezTo>
                <a:cubicBezTo>
                  <a:pt x="3361" y="20058"/>
                  <a:pt x="3410" y="19902"/>
                  <a:pt x="3384" y="19190"/>
                </a:cubicBezTo>
                <a:cubicBezTo>
                  <a:pt x="3372" y="18849"/>
                  <a:pt x="3378" y="18627"/>
                  <a:pt x="3399" y="18596"/>
                </a:cubicBezTo>
                <a:cubicBezTo>
                  <a:pt x="3449" y="18527"/>
                  <a:pt x="3442" y="17122"/>
                  <a:pt x="3391" y="16895"/>
                </a:cubicBezTo>
                <a:cubicBezTo>
                  <a:pt x="3364" y="16776"/>
                  <a:pt x="3290" y="16664"/>
                  <a:pt x="3183" y="16581"/>
                </a:cubicBezTo>
                <a:cubicBezTo>
                  <a:pt x="3016" y="16451"/>
                  <a:pt x="2863" y="16124"/>
                  <a:pt x="2863" y="15899"/>
                </a:cubicBezTo>
                <a:cubicBezTo>
                  <a:pt x="2863" y="15834"/>
                  <a:pt x="2886" y="15716"/>
                  <a:pt x="2913" y="15635"/>
                </a:cubicBezTo>
                <a:cubicBezTo>
                  <a:pt x="2940" y="15554"/>
                  <a:pt x="2962" y="15381"/>
                  <a:pt x="2963" y="15250"/>
                </a:cubicBezTo>
                <a:cubicBezTo>
                  <a:pt x="2964" y="14998"/>
                  <a:pt x="3032" y="14807"/>
                  <a:pt x="3084" y="14909"/>
                </a:cubicBezTo>
                <a:cubicBezTo>
                  <a:pt x="3101" y="14943"/>
                  <a:pt x="3187" y="14956"/>
                  <a:pt x="3274" y="14938"/>
                </a:cubicBezTo>
                <a:lnTo>
                  <a:pt x="3434" y="14905"/>
                </a:lnTo>
                <a:lnTo>
                  <a:pt x="3428" y="14595"/>
                </a:lnTo>
                <a:cubicBezTo>
                  <a:pt x="3424" y="14354"/>
                  <a:pt x="3439" y="14261"/>
                  <a:pt x="3496" y="14175"/>
                </a:cubicBezTo>
                <a:cubicBezTo>
                  <a:pt x="3545" y="14101"/>
                  <a:pt x="3568" y="13989"/>
                  <a:pt x="3568" y="13825"/>
                </a:cubicBezTo>
                <a:cubicBezTo>
                  <a:pt x="3568" y="13377"/>
                  <a:pt x="3622" y="13306"/>
                  <a:pt x="3986" y="13273"/>
                </a:cubicBezTo>
                <a:cubicBezTo>
                  <a:pt x="4380" y="13236"/>
                  <a:pt x="4424" y="13289"/>
                  <a:pt x="4396" y="13751"/>
                </a:cubicBezTo>
                <a:cubicBezTo>
                  <a:pt x="4373" y="14123"/>
                  <a:pt x="4442" y="14308"/>
                  <a:pt x="4660" y="14471"/>
                </a:cubicBezTo>
                <a:cubicBezTo>
                  <a:pt x="4734" y="14526"/>
                  <a:pt x="4843" y="14672"/>
                  <a:pt x="4903" y="14796"/>
                </a:cubicBezTo>
                <a:cubicBezTo>
                  <a:pt x="5018" y="15034"/>
                  <a:pt x="5025" y="15271"/>
                  <a:pt x="4925" y="15533"/>
                </a:cubicBezTo>
                <a:cubicBezTo>
                  <a:pt x="4900" y="15599"/>
                  <a:pt x="4879" y="15729"/>
                  <a:pt x="4879" y="15823"/>
                </a:cubicBezTo>
                <a:cubicBezTo>
                  <a:pt x="4879" y="15918"/>
                  <a:pt x="4854" y="16113"/>
                  <a:pt x="4823" y="16257"/>
                </a:cubicBezTo>
                <a:cubicBezTo>
                  <a:pt x="4770" y="16510"/>
                  <a:pt x="4771" y="16523"/>
                  <a:pt x="4840" y="16633"/>
                </a:cubicBezTo>
                <a:cubicBezTo>
                  <a:pt x="4880" y="16695"/>
                  <a:pt x="4912" y="16791"/>
                  <a:pt x="4912" y="16844"/>
                </a:cubicBezTo>
                <a:cubicBezTo>
                  <a:pt x="4912" y="16971"/>
                  <a:pt x="4796" y="17209"/>
                  <a:pt x="4767" y="17143"/>
                </a:cubicBezTo>
                <a:cubicBezTo>
                  <a:pt x="4733" y="17066"/>
                  <a:pt x="4576" y="17428"/>
                  <a:pt x="4576" y="17583"/>
                </a:cubicBezTo>
                <a:cubicBezTo>
                  <a:pt x="4576" y="17658"/>
                  <a:pt x="4543" y="17916"/>
                  <a:pt x="4503" y="18158"/>
                </a:cubicBezTo>
                <a:cubicBezTo>
                  <a:pt x="4430" y="18592"/>
                  <a:pt x="4424" y="18800"/>
                  <a:pt x="4462" y="19630"/>
                </a:cubicBezTo>
                <a:lnTo>
                  <a:pt x="4481" y="20058"/>
                </a:lnTo>
                <a:lnTo>
                  <a:pt x="4638" y="20116"/>
                </a:lnTo>
                <a:cubicBezTo>
                  <a:pt x="4724" y="20148"/>
                  <a:pt x="5021" y="20188"/>
                  <a:pt x="5298" y="20205"/>
                </a:cubicBezTo>
                <a:cubicBezTo>
                  <a:pt x="5575" y="20221"/>
                  <a:pt x="5977" y="20252"/>
                  <a:pt x="6191" y="20274"/>
                </a:cubicBezTo>
                <a:cubicBezTo>
                  <a:pt x="6692" y="20325"/>
                  <a:pt x="6801" y="20264"/>
                  <a:pt x="6832" y="19919"/>
                </a:cubicBezTo>
                <a:cubicBezTo>
                  <a:pt x="6845" y="19776"/>
                  <a:pt x="6887" y="19604"/>
                  <a:pt x="6925" y="19534"/>
                </a:cubicBezTo>
                <a:cubicBezTo>
                  <a:pt x="6963" y="19464"/>
                  <a:pt x="6995" y="19358"/>
                  <a:pt x="6995" y="19300"/>
                </a:cubicBezTo>
                <a:cubicBezTo>
                  <a:pt x="6995" y="19243"/>
                  <a:pt x="7063" y="19045"/>
                  <a:pt x="7146" y="18862"/>
                </a:cubicBezTo>
                <a:cubicBezTo>
                  <a:pt x="7278" y="18569"/>
                  <a:pt x="7320" y="18522"/>
                  <a:pt x="7486" y="18481"/>
                </a:cubicBezTo>
                <a:cubicBezTo>
                  <a:pt x="7761" y="18413"/>
                  <a:pt x="7798" y="18505"/>
                  <a:pt x="7805" y="19289"/>
                </a:cubicBezTo>
                <a:cubicBezTo>
                  <a:pt x="7808" y="19630"/>
                  <a:pt x="7821" y="19950"/>
                  <a:pt x="7834" y="19998"/>
                </a:cubicBezTo>
                <a:cubicBezTo>
                  <a:pt x="7847" y="20046"/>
                  <a:pt x="7910" y="20075"/>
                  <a:pt x="7972" y="20061"/>
                </a:cubicBezTo>
                <a:cubicBezTo>
                  <a:pt x="8058" y="20042"/>
                  <a:pt x="8102" y="19974"/>
                  <a:pt x="8159" y="19771"/>
                </a:cubicBezTo>
                <a:cubicBezTo>
                  <a:pt x="8298" y="19277"/>
                  <a:pt x="8324" y="19240"/>
                  <a:pt x="8534" y="19240"/>
                </a:cubicBezTo>
                <a:cubicBezTo>
                  <a:pt x="8641" y="19240"/>
                  <a:pt x="8743" y="19209"/>
                  <a:pt x="8760" y="19171"/>
                </a:cubicBezTo>
                <a:cubicBezTo>
                  <a:pt x="8797" y="19091"/>
                  <a:pt x="9138" y="19043"/>
                  <a:pt x="9213" y="19108"/>
                </a:cubicBezTo>
                <a:cubicBezTo>
                  <a:pt x="9330" y="19209"/>
                  <a:pt x="9414" y="19220"/>
                  <a:pt x="9420" y="19138"/>
                </a:cubicBezTo>
                <a:cubicBezTo>
                  <a:pt x="9423" y="19090"/>
                  <a:pt x="9426" y="18949"/>
                  <a:pt x="9427" y="18824"/>
                </a:cubicBezTo>
                <a:cubicBezTo>
                  <a:pt x="9430" y="18600"/>
                  <a:pt x="9434" y="18596"/>
                  <a:pt x="9666" y="18535"/>
                </a:cubicBezTo>
                <a:cubicBezTo>
                  <a:pt x="10047" y="18434"/>
                  <a:pt x="10225" y="18492"/>
                  <a:pt x="10382" y="18773"/>
                </a:cubicBezTo>
                <a:cubicBezTo>
                  <a:pt x="10468" y="18927"/>
                  <a:pt x="10522" y="19092"/>
                  <a:pt x="10529" y="19218"/>
                </a:cubicBezTo>
                <a:cubicBezTo>
                  <a:pt x="10544" y="19510"/>
                  <a:pt x="10595" y="19507"/>
                  <a:pt x="10773" y="19201"/>
                </a:cubicBezTo>
                <a:cubicBezTo>
                  <a:pt x="10906" y="18972"/>
                  <a:pt x="10949" y="18937"/>
                  <a:pt x="11038" y="18980"/>
                </a:cubicBezTo>
                <a:cubicBezTo>
                  <a:pt x="11213" y="19065"/>
                  <a:pt x="11261" y="19153"/>
                  <a:pt x="11261" y="19390"/>
                </a:cubicBezTo>
                <a:cubicBezTo>
                  <a:pt x="11261" y="19609"/>
                  <a:pt x="11264" y="19611"/>
                  <a:pt x="11472" y="19633"/>
                </a:cubicBezTo>
                <a:lnTo>
                  <a:pt x="11681" y="19657"/>
                </a:lnTo>
                <a:lnTo>
                  <a:pt x="11765" y="20060"/>
                </a:lnTo>
                <a:cubicBezTo>
                  <a:pt x="11835" y="20399"/>
                  <a:pt x="11859" y="20456"/>
                  <a:pt x="11920" y="20421"/>
                </a:cubicBezTo>
                <a:cubicBezTo>
                  <a:pt x="11960" y="20398"/>
                  <a:pt x="12065" y="20427"/>
                  <a:pt x="12153" y="20487"/>
                </a:cubicBezTo>
                <a:cubicBezTo>
                  <a:pt x="12287" y="20578"/>
                  <a:pt x="12327" y="20579"/>
                  <a:pt x="12400" y="20495"/>
                </a:cubicBezTo>
                <a:cubicBezTo>
                  <a:pt x="12494" y="20388"/>
                  <a:pt x="13050" y="20386"/>
                  <a:pt x="13424" y="20492"/>
                </a:cubicBezTo>
                <a:cubicBezTo>
                  <a:pt x="13649" y="20556"/>
                  <a:pt x="13650" y="20557"/>
                  <a:pt x="13735" y="19922"/>
                </a:cubicBezTo>
                <a:cubicBezTo>
                  <a:pt x="13800" y="19445"/>
                  <a:pt x="13888" y="19244"/>
                  <a:pt x="14035" y="19242"/>
                </a:cubicBezTo>
                <a:cubicBezTo>
                  <a:pt x="14107" y="19241"/>
                  <a:pt x="14170" y="19163"/>
                  <a:pt x="14248" y="18981"/>
                </a:cubicBezTo>
                <a:cubicBezTo>
                  <a:pt x="14346" y="18753"/>
                  <a:pt x="14386" y="18717"/>
                  <a:pt x="14592" y="18671"/>
                </a:cubicBezTo>
                <a:cubicBezTo>
                  <a:pt x="14811" y="18621"/>
                  <a:pt x="14828" y="18605"/>
                  <a:pt x="14873" y="18380"/>
                </a:cubicBezTo>
                <a:cubicBezTo>
                  <a:pt x="14938" y="18053"/>
                  <a:pt x="15079" y="17528"/>
                  <a:pt x="15264" y="16914"/>
                </a:cubicBezTo>
                <a:cubicBezTo>
                  <a:pt x="15446" y="16312"/>
                  <a:pt x="15459" y="16201"/>
                  <a:pt x="15396" y="15771"/>
                </a:cubicBezTo>
                <a:cubicBezTo>
                  <a:pt x="15355" y="15491"/>
                  <a:pt x="15357" y="15433"/>
                  <a:pt x="15401" y="15317"/>
                </a:cubicBezTo>
                <a:cubicBezTo>
                  <a:pt x="15500" y="15055"/>
                  <a:pt x="15517" y="14825"/>
                  <a:pt x="15594" y="12797"/>
                </a:cubicBezTo>
                <a:cubicBezTo>
                  <a:pt x="15629" y="11869"/>
                  <a:pt x="15669" y="11681"/>
                  <a:pt x="15811" y="11783"/>
                </a:cubicBezTo>
                <a:cubicBezTo>
                  <a:pt x="15848" y="11809"/>
                  <a:pt x="16052" y="11839"/>
                  <a:pt x="16265" y="11849"/>
                </a:cubicBezTo>
                <a:cubicBezTo>
                  <a:pt x="16478" y="11859"/>
                  <a:pt x="16827" y="11892"/>
                  <a:pt x="17039" y="11921"/>
                </a:cubicBezTo>
                <a:cubicBezTo>
                  <a:pt x="17399" y="11971"/>
                  <a:pt x="17432" y="11987"/>
                  <a:pt x="17506" y="12172"/>
                </a:cubicBezTo>
                <a:cubicBezTo>
                  <a:pt x="17580" y="12356"/>
                  <a:pt x="17584" y="12413"/>
                  <a:pt x="17563" y="12924"/>
                </a:cubicBezTo>
                <a:cubicBezTo>
                  <a:pt x="17546" y="13348"/>
                  <a:pt x="17553" y="13528"/>
                  <a:pt x="17593" y="13700"/>
                </a:cubicBezTo>
                <a:cubicBezTo>
                  <a:pt x="17650" y="13949"/>
                  <a:pt x="17651" y="14085"/>
                  <a:pt x="17607" y="14928"/>
                </a:cubicBezTo>
                <a:cubicBezTo>
                  <a:pt x="17585" y="15332"/>
                  <a:pt x="17587" y="15570"/>
                  <a:pt x="17614" y="15724"/>
                </a:cubicBezTo>
                <a:cubicBezTo>
                  <a:pt x="17706" y="16256"/>
                  <a:pt x="17708" y="16346"/>
                  <a:pt x="17637" y="16552"/>
                </a:cubicBezTo>
                <a:lnTo>
                  <a:pt x="17568" y="16753"/>
                </a:lnTo>
                <a:lnTo>
                  <a:pt x="17636" y="17023"/>
                </a:lnTo>
                <a:cubicBezTo>
                  <a:pt x="17704" y="17291"/>
                  <a:pt x="17704" y="17298"/>
                  <a:pt x="17641" y="17572"/>
                </a:cubicBezTo>
                <a:cubicBezTo>
                  <a:pt x="17606" y="17724"/>
                  <a:pt x="17550" y="18187"/>
                  <a:pt x="17516" y="18603"/>
                </a:cubicBezTo>
                <a:cubicBezTo>
                  <a:pt x="17456" y="19352"/>
                  <a:pt x="17455" y="19362"/>
                  <a:pt x="17523" y="19565"/>
                </a:cubicBezTo>
                <a:cubicBezTo>
                  <a:pt x="17569" y="19705"/>
                  <a:pt x="17588" y="19865"/>
                  <a:pt x="17583" y="20069"/>
                </a:cubicBezTo>
                <a:cubicBezTo>
                  <a:pt x="17576" y="20333"/>
                  <a:pt x="17587" y="20384"/>
                  <a:pt x="17675" y="20487"/>
                </a:cubicBezTo>
                <a:cubicBezTo>
                  <a:pt x="17848" y="20689"/>
                  <a:pt x="17952" y="20638"/>
                  <a:pt x="18058" y="20299"/>
                </a:cubicBezTo>
                <a:cubicBezTo>
                  <a:pt x="18110" y="20134"/>
                  <a:pt x="18172" y="19998"/>
                  <a:pt x="18195" y="19998"/>
                </a:cubicBezTo>
                <a:cubicBezTo>
                  <a:pt x="18257" y="19998"/>
                  <a:pt x="18342" y="20229"/>
                  <a:pt x="18369" y="20476"/>
                </a:cubicBezTo>
                <a:lnTo>
                  <a:pt x="18391" y="20689"/>
                </a:lnTo>
                <a:lnTo>
                  <a:pt x="18681" y="20634"/>
                </a:lnTo>
                <a:cubicBezTo>
                  <a:pt x="18841" y="20604"/>
                  <a:pt x="19145" y="20589"/>
                  <a:pt x="19358" y="20599"/>
                </a:cubicBezTo>
                <a:cubicBezTo>
                  <a:pt x="19707" y="20616"/>
                  <a:pt x="19751" y="20603"/>
                  <a:pt x="19805" y="20467"/>
                </a:cubicBezTo>
                <a:cubicBezTo>
                  <a:pt x="19854" y="20344"/>
                  <a:pt x="20094" y="20140"/>
                  <a:pt x="20494" y="19876"/>
                </a:cubicBezTo>
                <a:cubicBezTo>
                  <a:pt x="20526" y="19856"/>
                  <a:pt x="20535" y="19711"/>
                  <a:pt x="20530" y="19367"/>
                </a:cubicBezTo>
                <a:cubicBezTo>
                  <a:pt x="20526" y="19102"/>
                  <a:pt x="20534" y="18845"/>
                  <a:pt x="20547" y="18797"/>
                </a:cubicBezTo>
                <a:cubicBezTo>
                  <a:pt x="20562" y="18744"/>
                  <a:pt x="20661" y="18708"/>
                  <a:pt x="20799" y="18708"/>
                </a:cubicBezTo>
                <a:cubicBezTo>
                  <a:pt x="21108" y="18708"/>
                  <a:pt x="21142" y="18795"/>
                  <a:pt x="21136" y="19589"/>
                </a:cubicBezTo>
                <a:cubicBezTo>
                  <a:pt x="21131" y="20411"/>
                  <a:pt x="21145" y="20478"/>
                  <a:pt x="21319" y="20400"/>
                </a:cubicBezTo>
                <a:cubicBezTo>
                  <a:pt x="21380" y="20373"/>
                  <a:pt x="21488" y="20361"/>
                  <a:pt x="21586" y="20361"/>
                </a:cubicBezTo>
                <a:lnTo>
                  <a:pt x="21586" y="0"/>
                </a:lnTo>
                <a:lnTo>
                  <a:pt x="0" y="0"/>
                </a:lnTo>
                <a:close/>
              </a:path>
            </a:pathLst>
          </a:custGeom>
          <a:ln w="12700">
            <a:miter lim="400000"/>
          </a:ln>
          <a:effectLst>
            <a:outerShdw blurRad="101600" dist="63500" dir="2700000" rotWithShape="0">
              <a:srgbClr val="000000">
                <a:alpha val="40000"/>
              </a:srgbClr>
            </a:outerShdw>
          </a:effectLst>
        </p:spPr>
      </p:pic>
      <p:sp>
        <p:nvSpPr>
          <p:cNvPr id="127" name="TextBox 37"/>
          <p:cNvSpPr txBox="1"/>
          <p:nvPr/>
        </p:nvSpPr>
        <p:spPr>
          <a:xfrm>
            <a:off x="3234928" y="1932213"/>
            <a:ext cx="5722144"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600">
                <a:solidFill>
                  <a:srgbClr val="FFFFFF"/>
                </a:solidFill>
              </a:defRPr>
            </a:pPr>
            <a:r>
              <a:rPr lang="en-US" dirty="0"/>
              <a:t>Chapter</a:t>
            </a:r>
            <a:r>
              <a:rPr dirty="0"/>
              <a:t> 1</a:t>
            </a:r>
          </a:p>
          <a:p>
            <a:pPr algn="ctr">
              <a:defRPr sz="3600">
                <a:solidFill>
                  <a:schemeClr val="accent2"/>
                </a:solidFill>
              </a:defRPr>
            </a:pPr>
            <a:r>
              <a:rPr lang="en-US" dirty="0">
                <a:solidFill>
                  <a:srgbClr val="EDB25B"/>
                </a:solidFill>
              </a:rPr>
              <a:t>Small Groups </a:t>
            </a:r>
            <a:r>
              <a:rPr lang="en-US" dirty="0">
                <a:solidFill>
                  <a:srgbClr val="FFFFFF"/>
                </a:solidFill>
              </a:rPr>
              <a:t>in the old testament</a:t>
            </a:r>
            <a:endParaRPr dirty="0">
              <a:solidFill>
                <a:srgbClr val="FFFFFF"/>
              </a:solidFill>
            </a:endParaRPr>
          </a:p>
        </p:txBody>
      </p:sp>
      <p:pic>
        <p:nvPicPr>
          <p:cNvPr id="128" name="Logo Grupos Pequeños 5.png" descr="Logo Grupos Pequeños 5.png"/>
          <p:cNvPicPr>
            <a:picLocks noChangeAspect="1"/>
          </p:cNvPicPr>
          <p:nvPr/>
        </p:nvPicPr>
        <p:blipFill>
          <a:blip r:embed="rId3"/>
          <a:srcRect l="34578" r="34578" b="38017"/>
          <a:stretch>
            <a:fillRect/>
          </a:stretch>
        </p:blipFill>
        <p:spPr>
          <a:xfrm>
            <a:off x="5022254" y="3439879"/>
            <a:ext cx="2147389" cy="287703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Placeholder 8" descr="Picture Placeholder 8"/>
          <p:cNvPicPr>
            <a:picLocks noGrp="1" noChangeAspect="1"/>
          </p:cNvPicPr>
          <p:nvPr>
            <p:ph type="pic" idx="21"/>
          </p:nvPr>
        </p:nvPicPr>
        <p:blipFill>
          <a:blip r:embed="rId2"/>
          <a:srcRect l="10328" r="4069" b="3"/>
          <a:stretch>
            <a:fillRect/>
          </a:stretch>
        </p:blipFill>
        <p:spPr>
          <a:xfrm>
            <a:off x="-29916" y="822733"/>
            <a:ext cx="6397626" cy="496371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3563" y="21600"/>
                </a:lnTo>
                <a:lnTo>
                  <a:pt x="13563" y="21584"/>
                </a:lnTo>
                <a:lnTo>
                  <a:pt x="13791" y="21600"/>
                </a:lnTo>
                <a:cubicBezTo>
                  <a:pt x="18103" y="21600"/>
                  <a:pt x="21600" y="16766"/>
                  <a:pt x="21600" y="10801"/>
                </a:cubicBezTo>
                <a:cubicBezTo>
                  <a:pt x="21600" y="4836"/>
                  <a:pt x="18103" y="0"/>
                  <a:pt x="13791" y="0"/>
                </a:cubicBezTo>
                <a:lnTo>
                  <a:pt x="13563" y="16"/>
                </a:lnTo>
                <a:lnTo>
                  <a:pt x="13563" y="0"/>
                </a:lnTo>
                <a:lnTo>
                  <a:pt x="0" y="0"/>
                </a:lnTo>
                <a:close/>
              </a:path>
            </a:pathLst>
          </a:custGeom>
        </p:spPr>
      </p:pic>
      <p:sp>
        <p:nvSpPr>
          <p:cNvPr id="131" name="Group 22"/>
          <p:cNvSpPr txBox="1"/>
          <p:nvPr/>
        </p:nvSpPr>
        <p:spPr>
          <a:xfrm>
            <a:off x="6597979" y="845556"/>
            <a:ext cx="5139828" cy="6183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gn="r">
              <a:defRPr sz="2500" b="1"/>
            </a:pPr>
            <a:endParaRPr lang="en-US" dirty="0"/>
          </a:p>
          <a:p>
            <a:pPr algn="r">
              <a:defRPr sz="2500" b="1"/>
            </a:pPr>
            <a:endParaRPr lang="en-US" dirty="0"/>
          </a:p>
          <a:p>
            <a:pPr algn="r">
              <a:defRPr sz="2500" b="1"/>
            </a:pPr>
            <a:r>
              <a:rPr lang="en-US" dirty="0"/>
              <a:t>God established a relational paradigm for the created order. </a:t>
            </a:r>
          </a:p>
          <a:p>
            <a:pPr algn="r">
              <a:defRPr sz="2500" b="1"/>
            </a:pPr>
            <a:r>
              <a:rPr lang="en-US" dirty="0"/>
              <a:t>From the perspective of the Old Testament, we note that relational, </a:t>
            </a:r>
            <a:r>
              <a:rPr lang="en-US" dirty="0" err="1"/>
              <a:t>sapiential</a:t>
            </a:r>
            <a:r>
              <a:rPr lang="en-US" dirty="0"/>
              <a:t> and missional dimensions characterize the human groups called by God throughout the history of salvation.</a:t>
            </a:r>
          </a:p>
        </p:txBody>
      </p:sp>
      <p:pic>
        <p:nvPicPr>
          <p:cNvPr id="6" name="Picture 5">
            <a:extLst>
              <a:ext uri="{FF2B5EF4-FFF2-40B4-BE49-F238E27FC236}">
                <a16:creationId xmlns:a16="http://schemas.microsoft.com/office/drawing/2014/main" id="{E963EB0C-EAFF-1C45-A5B7-4B27A657F978}"/>
              </a:ext>
            </a:extLst>
          </p:cNvPr>
          <p:cNvPicPr>
            <a:picLocks noChangeAspect="1"/>
          </p:cNvPicPr>
          <p:nvPr/>
        </p:nvPicPr>
        <p:blipFill>
          <a:blip r:embed="rId3"/>
          <a:stretch>
            <a:fillRect/>
          </a:stretch>
        </p:blipFill>
        <p:spPr>
          <a:xfrm>
            <a:off x="5068140" y="4766951"/>
            <a:ext cx="2262308" cy="226230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extBox 57"/>
          <p:cNvSpPr/>
          <p:nvPr/>
        </p:nvSpPr>
        <p:spPr>
          <a:xfrm>
            <a:off x="-1" y="4365356"/>
            <a:ext cx="11810353" cy="2496835"/>
          </a:xfrm>
          <a:custGeom>
            <a:avLst/>
            <a:gdLst/>
            <a:ahLst/>
            <a:cxnLst>
              <a:cxn ang="0">
                <a:pos x="wd2" y="hd2"/>
              </a:cxn>
              <a:cxn ang="5400000">
                <a:pos x="wd2" y="hd2"/>
              </a:cxn>
              <a:cxn ang="10800000">
                <a:pos x="wd2" y="hd2"/>
              </a:cxn>
              <a:cxn ang="16200000">
                <a:pos x="wd2" y="hd2"/>
              </a:cxn>
            </a:cxnLst>
            <a:rect l="0" t="0" r="r" b="b"/>
            <a:pathLst>
              <a:path w="21600" h="21600" extrusionOk="0">
                <a:moveTo>
                  <a:pt x="350" y="0"/>
                </a:moveTo>
                <a:lnTo>
                  <a:pt x="9827" y="0"/>
                </a:lnTo>
                <a:lnTo>
                  <a:pt x="10018" y="2464"/>
                </a:lnTo>
                <a:cubicBezTo>
                  <a:pt x="10917" y="12525"/>
                  <a:pt x="13024" y="19585"/>
                  <a:pt x="15478" y="19585"/>
                </a:cubicBezTo>
                <a:cubicBezTo>
                  <a:pt x="17933" y="19585"/>
                  <a:pt x="20039" y="12525"/>
                  <a:pt x="20939" y="2464"/>
                </a:cubicBezTo>
                <a:lnTo>
                  <a:pt x="21130" y="0"/>
                </a:lnTo>
                <a:lnTo>
                  <a:pt x="21250" y="0"/>
                </a:lnTo>
                <a:cubicBezTo>
                  <a:pt x="21443" y="0"/>
                  <a:pt x="21600" y="741"/>
                  <a:pt x="21600" y="1655"/>
                </a:cubicBezTo>
                <a:lnTo>
                  <a:pt x="21600" y="19945"/>
                </a:lnTo>
                <a:cubicBezTo>
                  <a:pt x="21600" y="20859"/>
                  <a:pt x="21443" y="21600"/>
                  <a:pt x="21250" y="21600"/>
                </a:cubicBezTo>
                <a:lnTo>
                  <a:pt x="0" y="21600"/>
                </a:lnTo>
                <a:lnTo>
                  <a:pt x="0" y="1655"/>
                </a:lnTo>
                <a:cubicBezTo>
                  <a:pt x="0" y="741"/>
                  <a:pt x="157" y="0"/>
                  <a:pt x="350" y="0"/>
                </a:cubicBezTo>
                <a:close/>
              </a:path>
            </a:pathLst>
          </a:custGeom>
          <a:solidFill>
            <a:srgbClr val="578894"/>
          </a:solidFill>
          <a:ln w="12700">
            <a:miter lim="400000"/>
          </a:ln>
        </p:spPr>
        <p:txBody>
          <a:bodyPr lIns="45719" rIns="45719"/>
          <a:lstStyle/>
          <a:p>
            <a:endParaRPr/>
          </a:p>
        </p:txBody>
      </p:sp>
      <p:pic>
        <p:nvPicPr>
          <p:cNvPr id="135" name="Picture Placeholder 4" descr="Picture Placeholder 4"/>
          <p:cNvPicPr>
            <a:picLocks noGrp="1" noChangeAspect="1"/>
          </p:cNvPicPr>
          <p:nvPr>
            <p:ph type="pic" idx="21"/>
          </p:nvPr>
        </p:nvPicPr>
        <p:blipFill>
          <a:blip r:embed="rId2"/>
          <a:srcRect l="16666" r="16666"/>
          <a:stretch>
            <a:fillRect/>
          </a:stretch>
        </p:blipFill>
        <p:spPr>
          <a:xfrm>
            <a:off x="5517847" y="446286"/>
            <a:ext cx="5965429" cy="5965372"/>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5" y="0"/>
                  <a:pt x="0" y="4835"/>
                  <a:pt x="0" y="10799"/>
                </a:cubicBezTo>
                <a:cubicBezTo>
                  <a:pt x="0" y="16764"/>
                  <a:pt x="4835" y="21600"/>
                  <a:pt x="10799" y="21600"/>
                </a:cubicBezTo>
                <a:cubicBezTo>
                  <a:pt x="16764" y="21600"/>
                  <a:pt x="21600" y="16764"/>
                  <a:pt x="21600" y="10799"/>
                </a:cubicBezTo>
                <a:cubicBezTo>
                  <a:pt x="21600" y="4835"/>
                  <a:pt x="16764" y="0"/>
                  <a:pt x="10799" y="0"/>
                </a:cubicBezTo>
                <a:close/>
                <a:moveTo>
                  <a:pt x="10799" y="5400"/>
                </a:moveTo>
                <a:cubicBezTo>
                  <a:pt x="13782" y="5400"/>
                  <a:pt x="16200" y="7817"/>
                  <a:pt x="16200" y="10799"/>
                </a:cubicBezTo>
                <a:cubicBezTo>
                  <a:pt x="16200" y="13782"/>
                  <a:pt x="13782" y="16200"/>
                  <a:pt x="10799" y="16200"/>
                </a:cubicBezTo>
                <a:cubicBezTo>
                  <a:pt x="7817" y="16200"/>
                  <a:pt x="5400" y="13782"/>
                  <a:pt x="5400" y="10799"/>
                </a:cubicBezTo>
                <a:cubicBezTo>
                  <a:pt x="5400" y="7817"/>
                  <a:pt x="7817" y="5400"/>
                  <a:pt x="10799" y="5400"/>
                </a:cubicBezTo>
                <a:close/>
              </a:path>
            </a:pathLst>
          </a:custGeom>
        </p:spPr>
      </p:pic>
      <p:sp>
        <p:nvSpPr>
          <p:cNvPr id="136" name="Group 22"/>
          <p:cNvSpPr txBox="1"/>
          <p:nvPr/>
        </p:nvSpPr>
        <p:spPr>
          <a:xfrm>
            <a:off x="400796" y="1868807"/>
            <a:ext cx="6561469" cy="1962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defRPr sz="6000" b="1">
                <a:solidFill>
                  <a:srgbClr val="112941"/>
                </a:solidFill>
              </a:defRPr>
            </a:pPr>
            <a:r>
              <a:rPr lang="en-US" dirty="0"/>
              <a:t>A Relational Theology</a:t>
            </a:r>
            <a:endParaRPr dirty="0"/>
          </a:p>
        </p:txBody>
      </p:sp>
      <p:pic>
        <p:nvPicPr>
          <p:cNvPr id="137" name="Logo Grupos Pequeños 1.png" descr="Logo Grupos Pequeños 1.png"/>
          <p:cNvPicPr>
            <a:picLocks noChangeAspect="1"/>
          </p:cNvPicPr>
          <p:nvPr/>
        </p:nvPicPr>
        <p:blipFill>
          <a:blip r:embed="rId3"/>
          <a:srcRect l="29066" t="22714" r="29066" b="40207"/>
          <a:stretch>
            <a:fillRect/>
          </a:stretch>
        </p:blipFill>
        <p:spPr>
          <a:xfrm>
            <a:off x="6924570" y="2033389"/>
            <a:ext cx="3151908" cy="2791339"/>
          </a:xfrm>
          <a:prstGeom prst="rect">
            <a:avLst/>
          </a:prstGeom>
          <a:ln w="12700">
            <a:miter lim="400000"/>
          </a:ln>
        </p:spPr>
      </p:pic>
      <p:sp>
        <p:nvSpPr>
          <p:cNvPr id="138" name="TextBox 40"/>
          <p:cNvSpPr txBox="1"/>
          <p:nvPr/>
        </p:nvSpPr>
        <p:spPr>
          <a:xfrm>
            <a:off x="492625" y="4667151"/>
            <a:ext cx="4792957" cy="1095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500" b="1">
                <a:solidFill>
                  <a:srgbClr val="FFFFFF"/>
                </a:solidFill>
              </a:defRPr>
            </a:lvl1pPr>
          </a:lstStyle>
          <a:p>
            <a:r>
              <a:rPr lang="en-US" dirty="0"/>
              <a:t>In the overview of the creation story (Gen. 1:1-2:3), the Creator is seen to assume a deeply relational stance in the production and formation of the created world. </a:t>
            </a:r>
            <a:endParaRPr dirty="0"/>
          </a:p>
        </p:txBody>
      </p:sp>
      <p:sp>
        <p:nvSpPr>
          <p:cNvPr id="139" name="Straight Connector 42"/>
          <p:cNvSpPr/>
          <p:nvPr/>
        </p:nvSpPr>
        <p:spPr>
          <a:xfrm flipH="1">
            <a:off x="441183" y="4647725"/>
            <a:ext cx="1" cy="1387593"/>
          </a:xfrm>
          <a:prstGeom prst="line">
            <a:avLst/>
          </a:prstGeom>
          <a:ln w="25400">
            <a:solidFill>
              <a:srgbClr val="EDAD53"/>
            </a:solidFill>
            <a:miter/>
          </a:ln>
        </p:spPr>
        <p:txBody>
          <a:bodyPr lIns="45719" rIns="45719"/>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5D86"/>
        </a:solidFill>
        <a:effectLst/>
      </p:bgPr>
    </p:bg>
    <p:spTree>
      <p:nvGrpSpPr>
        <p:cNvPr id="1" name=""/>
        <p:cNvGrpSpPr/>
        <p:nvPr/>
      </p:nvGrpSpPr>
      <p:grpSpPr>
        <a:xfrm>
          <a:off x="0" y="0"/>
          <a:ext cx="0" cy="0"/>
          <a:chOff x="0" y="0"/>
          <a:chExt cx="0" cy="0"/>
        </a:xfrm>
      </p:grpSpPr>
      <p:pic>
        <p:nvPicPr>
          <p:cNvPr id="141" name="Picture Placeholder 5" descr="Picture Placeholder 5"/>
          <p:cNvPicPr>
            <a:picLocks noChangeAspect="1"/>
          </p:cNvPicPr>
          <p:nvPr/>
        </p:nvPicPr>
        <p:blipFill>
          <a:blip r:embed="rId2">
            <a:alphaModFix amt="35557"/>
          </a:blip>
          <a:srcRect l="13533" t="4465" r="16233" b="4463"/>
          <a:stretch>
            <a:fillRect/>
          </a:stretch>
        </p:blipFill>
        <p:spPr>
          <a:xfrm>
            <a:off x="-295077" y="0"/>
            <a:ext cx="12782154" cy="7054851"/>
          </a:xfrm>
          <a:custGeom>
            <a:avLst/>
            <a:gdLst/>
            <a:ahLst/>
            <a:cxnLst>
              <a:cxn ang="0">
                <a:pos x="wd2" y="hd2"/>
              </a:cxn>
              <a:cxn ang="5400000">
                <a:pos x="wd2" y="hd2"/>
              </a:cxn>
              <a:cxn ang="10800000">
                <a:pos x="wd2" y="hd2"/>
              </a:cxn>
              <a:cxn ang="16200000">
                <a:pos x="wd2" y="hd2"/>
              </a:cxn>
            </a:cxnLst>
            <a:rect l="0" t="0" r="r" b="b"/>
            <a:pathLst>
              <a:path w="21600" h="21600" extrusionOk="0">
                <a:moveTo>
                  <a:pt x="1436" y="0"/>
                </a:moveTo>
                <a:cubicBezTo>
                  <a:pt x="643" y="0"/>
                  <a:pt x="0" y="539"/>
                  <a:pt x="0" y="1204"/>
                </a:cubicBezTo>
                <a:lnTo>
                  <a:pt x="0" y="20396"/>
                </a:lnTo>
                <a:cubicBezTo>
                  <a:pt x="0" y="21061"/>
                  <a:pt x="643" y="21600"/>
                  <a:pt x="1436" y="21600"/>
                </a:cubicBezTo>
                <a:lnTo>
                  <a:pt x="20164" y="21600"/>
                </a:lnTo>
                <a:cubicBezTo>
                  <a:pt x="20957" y="21600"/>
                  <a:pt x="21600" y="21061"/>
                  <a:pt x="21600" y="20396"/>
                </a:cubicBezTo>
                <a:lnTo>
                  <a:pt x="21600" y="1204"/>
                </a:lnTo>
                <a:cubicBezTo>
                  <a:pt x="21600" y="539"/>
                  <a:pt x="20957" y="0"/>
                  <a:pt x="20164" y="0"/>
                </a:cubicBezTo>
                <a:lnTo>
                  <a:pt x="1436" y="0"/>
                </a:lnTo>
                <a:close/>
              </a:path>
            </a:pathLst>
          </a:custGeom>
          <a:ln w="12700">
            <a:miter lim="400000"/>
          </a:ln>
        </p:spPr>
      </p:pic>
      <p:sp>
        <p:nvSpPr>
          <p:cNvPr id="142" name="Group 37"/>
          <p:cNvSpPr txBox="1"/>
          <p:nvPr/>
        </p:nvSpPr>
        <p:spPr>
          <a:xfrm>
            <a:off x="1781425" y="1048415"/>
            <a:ext cx="8629150" cy="4219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2500" b="1">
                <a:solidFill>
                  <a:srgbClr val="FFFFFF"/>
                </a:solidFill>
              </a:defRPr>
            </a:lvl1pPr>
          </a:lstStyle>
          <a:p>
            <a:endParaRPr lang="en-US" dirty="0"/>
          </a:p>
          <a:p>
            <a:endParaRPr lang="en-US" dirty="0"/>
          </a:p>
          <a:p>
            <a:r>
              <a:rPr lang="en-US" dirty="0"/>
              <a:t>We were created as part of a relational system by the Creator's decision and, as relational creatures, we will only achieve full realization of our potential and fulfillment of our deepest longings in an environment in which we can develop and enjoy healthy relationships with God and others.</a:t>
            </a:r>
            <a:endParaRPr dirty="0"/>
          </a:p>
        </p:txBody>
      </p:sp>
      <p:pic>
        <p:nvPicPr>
          <p:cNvPr id="5" name="Picture 4">
            <a:extLst>
              <a:ext uri="{FF2B5EF4-FFF2-40B4-BE49-F238E27FC236}">
                <a16:creationId xmlns:a16="http://schemas.microsoft.com/office/drawing/2014/main" id="{A54A2727-5175-514D-B594-44487649A04B}"/>
              </a:ext>
            </a:extLst>
          </p:cNvPr>
          <p:cNvPicPr>
            <a:picLocks noChangeAspect="1"/>
          </p:cNvPicPr>
          <p:nvPr/>
        </p:nvPicPr>
        <p:blipFill>
          <a:blip r:embed="rId3"/>
          <a:stretch>
            <a:fillRect/>
          </a:stretch>
        </p:blipFill>
        <p:spPr>
          <a:xfrm>
            <a:off x="4990939" y="4475776"/>
            <a:ext cx="2210121" cy="2210121"/>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Intencionalidad-en-la-creacion-ENTRADA.jpg" descr="Intencionalidad-en-la-creacion-ENTRADA.jpg"/>
          <p:cNvPicPr>
            <a:picLocks noChangeAspect="1"/>
          </p:cNvPicPr>
          <p:nvPr/>
        </p:nvPicPr>
        <p:blipFill>
          <a:blip r:embed="rId2"/>
          <a:srcRect t="36091"/>
          <a:stretch>
            <a:fillRect/>
          </a:stretch>
        </p:blipFill>
        <p:spPr>
          <a:xfrm>
            <a:off x="-57747" y="-56803"/>
            <a:ext cx="12307494" cy="4109740"/>
          </a:xfrm>
          <a:prstGeom prst="rect">
            <a:avLst/>
          </a:prstGeom>
          <a:ln w="12700">
            <a:miter lim="400000"/>
          </a:ln>
        </p:spPr>
      </p:pic>
      <p:sp>
        <p:nvSpPr>
          <p:cNvPr id="146" name="TextBox 54"/>
          <p:cNvSpPr/>
          <p:nvPr/>
        </p:nvSpPr>
        <p:spPr>
          <a:xfrm>
            <a:off x="-351421" y="2325679"/>
            <a:ext cx="12894842" cy="4803253"/>
          </a:xfrm>
          <a:custGeom>
            <a:avLst/>
            <a:gdLst/>
            <a:ahLst/>
            <a:cxnLst>
              <a:cxn ang="0">
                <a:pos x="wd2" y="hd2"/>
              </a:cxn>
              <a:cxn ang="5400000">
                <a:pos x="wd2" y="hd2"/>
              </a:cxn>
              <a:cxn ang="10800000">
                <a:pos x="wd2" y="hd2"/>
              </a:cxn>
              <a:cxn ang="16200000">
                <a:pos x="wd2" y="hd2"/>
              </a:cxn>
            </a:cxnLst>
            <a:rect l="0" t="0" r="r" b="b"/>
            <a:pathLst>
              <a:path w="21600" h="21600" extrusionOk="0">
                <a:moveTo>
                  <a:pt x="392" y="0"/>
                </a:moveTo>
                <a:lnTo>
                  <a:pt x="21208" y="0"/>
                </a:lnTo>
                <a:cubicBezTo>
                  <a:pt x="21425" y="0"/>
                  <a:pt x="21600" y="741"/>
                  <a:pt x="21600" y="1655"/>
                </a:cubicBezTo>
                <a:lnTo>
                  <a:pt x="21600" y="19945"/>
                </a:lnTo>
                <a:cubicBezTo>
                  <a:pt x="21600" y="20859"/>
                  <a:pt x="21425" y="21600"/>
                  <a:pt x="21208" y="21600"/>
                </a:cubicBezTo>
                <a:lnTo>
                  <a:pt x="0" y="21600"/>
                </a:lnTo>
                <a:lnTo>
                  <a:pt x="0" y="1655"/>
                </a:lnTo>
                <a:cubicBezTo>
                  <a:pt x="0" y="741"/>
                  <a:pt x="175" y="0"/>
                  <a:pt x="392" y="0"/>
                </a:cubicBezTo>
                <a:close/>
              </a:path>
            </a:pathLst>
          </a:custGeom>
          <a:solidFill>
            <a:srgbClr val="263F6E"/>
          </a:solidFill>
          <a:ln w="12700">
            <a:miter lim="400000"/>
          </a:ln>
        </p:spPr>
        <p:txBody>
          <a:bodyPr lIns="45719" rIns="45719"/>
          <a:lstStyle/>
          <a:p>
            <a:endParaRPr/>
          </a:p>
        </p:txBody>
      </p:sp>
      <p:sp>
        <p:nvSpPr>
          <p:cNvPr id="147" name="TextBox 42"/>
          <p:cNvSpPr txBox="1"/>
          <p:nvPr/>
        </p:nvSpPr>
        <p:spPr>
          <a:xfrm>
            <a:off x="1961541" y="2880827"/>
            <a:ext cx="8268918" cy="3181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2500" b="1">
                <a:solidFill>
                  <a:srgbClr val="FFFFFF"/>
                </a:solidFill>
              </a:defRPr>
            </a:lvl1pPr>
          </a:lstStyle>
          <a:p>
            <a:r>
              <a:rPr lang="en-US" dirty="0"/>
              <a:t>We were created as part of a relational system by the Creator's decision and, as relational creatures, we will only achieve full realization of our potential and fulfillment of our deepest longings in an environment in which we can develop and enjoy healthy relationships with God and others.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Placeholder 8" descr="Picture Placeholder 8"/>
          <p:cNvPicPr>
            <a:picLocks noGrp="1" noChangeAspect="1"/>
          </p:cNvPicPr>
          <p:nvPr>
            <p:ph type="pic" idx="21"/>
          </p:nvPr>
        </p:nvPicPr>
        <p:blipFill>
          <a:blip r:embed="rId2"/>
          <a:srcRect l="312" r="24490" b="8"/>
          <a:stretch>
            <a:fillRect/>
          </a:stretch>
        </p:blipFill>
        <p:spPr>
          <a:xfrm rot="24738">
            <a:off x="5615369" y="668453"/>
            <a:ext cx="6629986" cy="4963450"/>
          </a:xfrm>
          <a:custGeom>
            <a:avLst/>
            <a:gdLst/>
            <a:ahLst/>
            <a:cxnLst>
              <a:cxn ang="0">
                <a:pos x="wd2" y="hd2"/>
              </a:cxn>
              <a:cxn ang="5400000">
                <a:pos x="wd2" y="hd2"/>
              </a:cxn>
              <a:cxn ang="10800000">
                <a:pos x="wd2" y="hd2"/>
              </a:cxn>
              <a:cxn ang="16200000">
                <a:pos x="wd2" y="hd2"/>
              </a:cxn>
            </a:cxnLst>
            <a:rect l="0" t="0" r="r" b="b"/>
            <a:pathLst>
              <a:path w="21596" h="21600" extrusionOk="0">
                <a:moveTo>
                  <a:pt x="21582" y="21600"/>
                </a:moveTo>
                <a:lnTo>
                  <a:pt x="21596" y="1"/>
                </a:lnTo>
                <a:lnTo>
                  <a:pt x="7377" y="0"/>
                </a:lnTo>
                <a:cubicBezTo>
                  <a:pt x="3269" y="308"/>
                  <a:pt x="4" y="5011"/>
                  <a:pt x="0" y="10774"/>
                </a:cubicBezTo>
                <a:cubicBezTo>
                  <a:pt x="-4" y="16739"/>
                  <a:pt x="3487" y="21579"/>
                  <a:pt x="7797" y="21584"/>
                </a:cubicBezTo>
                <a:lnTo>
                  <a:pt x="8026" y="21569"/>
                </a:lnTo>
                <a:lnTo>
                  <a:pt x="8026" y="21584"/>
                </a:lnTo>
                <a:lnTo>
                  <a:pt x="21582" y="21600"/>
                </a:lnTo>
                <a:close/>
              </a:path>
            </a:pathLst>
          </a:custGeom>
        </p:spPr>
      </p:pic>
      <p:sp>
        <p:nvSpPr>
          <p:cNvPr id="150" name="Group 22"/>
          <p:cNvSpPr txBox="1"/>
          <p:nvPr/>
        </p:nvSpPr>
        <p:spPr>
          <a:xfrm>
            <a:off x="653823" y="951119"/>
            <a:ext cx="4729902" cy="5690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defRPr sz="3000" b="1"/>
            </a:pPr>
            <a:r>
              <a:rPr lang="en-US" dirty="0"/>
              <a:t>The image of the Deity in the human being provides the basis for developing healthy relationships, characterized by solidarity, trust and love. </a:t>
            </a:r>
            <a:endParaRPr dirty="0"/>
          </a:p>
        </p:txBody>
      </p:sp>
      <p:pic>
        <p:nvPicPr>
          <p:cNvPr id="5" name="Picture 4">
            <a:extLst>
              <a:ext uri="{FF2B5EF4-FFF2-40B4-BE49-F238E27FC236}">
                <a16:creationId xmlns:a16="http://schemas.microsoft.com/office/drawing/2014/main" id="{EDADEBC0-53DC-684D-A351-8C44853060ED}"/>
              </a:ext>
            </a:extLst>
          </p:cNvPr>
          <p:cNvPicPr>
            <a:picLocks noChangeAspect="1"/>
          </p:cNvPicPr>
          <p:nvPr/>
        </p:nvPicPr>
        <p:blipFill>
          <a:blip r:embed="rId3"/>
          <a:stretch>
            <a:fillRect/>
          </a:stretch>
        </p:blipFill>
        <p:spPr>
          <a:xfrm>
            <a:off x="4252571" y="4725229"/>
            <a:ext cx="2262308" cy="2262308"/>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icture Placeholder 2"/>
          <p:cNvSpPr/>
          <p:nvPr/>
        </p:nvSpPr>
        <p:spPr>
          <a:xfrm>
            <a:off x="0" y="1"/>
            <a:ext cx="10551887" cy="2757715"/>
          </a:xfrm>
          <a:prstGeom prst="roundRect">
            <a:avLst>
              <a:gd name="adj" fmla="val 0"/>
            </a:avLst>
          </a:prstGeom>
          <a:solidFill>
            <a:srgbClr val="578895"/>
          </a:solidFill>
          <a:ln w="12700">
            <a:miter lim="400000"/>
          </a:ln>
        </p:spPr>
        <p:txBody>
          <a:bodyPr lIns="45719" rIns="45719"/>
          <a:lstStyle/>
          <a:p>
            <a:pPr>
              <a:defRPr>
                <a:solidFill>
                  <a:srgbClr val="588894"/>
                </a:solidFill>
              </a:defRPr>
            </a:pPr>
            <a:endParaRPr/>
          </a:p>
        </p:txBody>
      </p:sp>
      <p:pic>
        <p:nvPicPr>
          <p:cNvPr id="154" name="Picture Placeholder 2" descr="Picture Placeholder 2"/>
          <p:cNvPicPr>
            <a:picLocks noGrp="1" noChangeAspect="1"/>
          </p:cNvPicPr>
          <p:nvPr>
            <p:ph type="pic" idx="21"/>
          </p:nvPr>
        </p:nvPicPr>
        <p:blipFill>
          <a:blip r:embed="rId2"/>
          <a:srcRect l="1495" t="5932" r="53086" b="5930"/>
          <a:stretch>
            <a:fillRect/>
          </a:stretch>
        </p:blipFill>
        <p:spPr>
          <a:xfrm>
            <a:off x="6879166" y="292166"/>
            <a:ext cx="4775201" cy="5697935"/>
          </a:xfrm>
          <a:custGeom>
            <a:avLst/>
            <a:gdLst/>
            <a:ahLst/>
            <a:cxnLst>
              <a:cxn ang="0">
                <a:pos x="wd2" y="hd2"/>
              </a:cxn>
              <a:cxn ang="5400000">
                <a:pos x="wd2" y="hd2"/>
              </a:cxn>
              <a:cxn ang="10800000">
                <a:pos x="wd2" y="hd2"/>
              </a:cxn>
              <a:cxn ang="16200000">
                <a:pos x="wd2" y="hd2"/>
              </a:cxn>
            </a:cxnLst>
            <a:rect l="0" t="0" r="r" b="b"/>
            <a:pathLst>
              <a:path w="21600" h="21600" extrusionOk="0">
                <a:moveTo>
                  <a:pt x="1436" y="0"/>
                </a:moveTo>
                <a:cubicBezTo>
                  <a:pt x="643" y="0"/>
                  <a:pt x="0" y="539"/>
                  <a:pt x="0" y="1204"/>
                </a:cubicBezTo>
                <a:lnTo>
                  <a:pt x="0" y="20396"/>
                </a:lnTo>
                <a:cubicBezTo>
                  <a:pt x="0" y="21061"/>
                  <a:pt x="643" y="21600"/>
                  <a:pt x="1436" y="21600"/>
                </a:cubicBezTo>
                <a:lnTo>
                  <a:pt x="20164" y="21600"/>
                </a:lnTo>
                <a:cubicBezTo>
                  <a:pt x="20957" y="21600"/>
                  <a:pt x="21600" y="21061"/>
                  <a:pt x="21600" y="20396"/>
                </a:cubicBezTo>
                <a:lnTo>
                  <a:pt x="21600" y="1204"/>
                </a:lnTo>
                <a:cubicBezTo>
                  <a:pt x="21600" y="539"/>
                  <a:pt x="20957" y="0"/>
                  <a:pt x="20164" y="0"/>
                </a:cubicBezTo>
                <a:lnTo>
                  <a:pt x="1436" y="0"/>
                </a:lnTo>
                <a:close/>
              </a:path>
            </a:pathLst>
          </a:custGeom>
        </p:spPr>
      </p:pic>
      <p:sp>
        <p:nvSpPr>
          <p:cNvPr id="155" name="Group 32"/>
          <p:cNvSpPr txBox="1"/>
          <p:nvPr/>
        </p:nvSpPr>
        <p:spPr>
          <a:xfrm>
            <a:off x="794742" y="902643"/>
            <a:ext cx="5160448" cy="6408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lnSpc>
                <a:spcPct val="120000"/>
              </a:lnSpc>
              <a:defRPr sz="2400" b="1">
                <a:solidFill>
                  <a:srgbClr val="262626"/>
                </a:solidFill>
              </a:defRPr>
            </a:pPr>
            <a:r>
              <a:rPr lang="en-US" dirty="0">
                <a:solidFill>
                  <a:srgbClr val="FFFFFF"/>
                </a:solidFill>
              </a:rPr>
              <a:t>From the Genesis 2 story, we can infer that we, as humans, have affinity with each other and can develop meaningful relationships with other </a:t>
            </a:r>
            <a:r>
              <a:rPr lang="en-US" dirty="0">
                <a:solidFill>
                  <a:schemeClr val="tx1"/>
                </a:solidFill>
              </a:rPr>
              <a:t>human beings, not only because we were created by God, but also because God chose one couple to be the origin of all humanity.</a:t>
            </a:r>
          </a:p>
        </p:txBody>
      </p:sp>
      <p:pic>
        <p:nvPicPr>
          <p:cNvPr id="6" name="Picture 5">
            <a:extLst>
              <a:ext uri="{FF2B5EF4-FFF2-40B4-BE49-F238E27FC236}">
                <a16:creationId xmlns:a16="http://schemas.microsoft.com/office/drawing/2014/main" id="{84E90934-B2C8-A54F-BC8F-66A4A2BCE83B}"/>
              </a:ext>
            </a:extLst>
          </p:cNvPr>
          <p:cNvPicPr>
            <a:picLocks noChangeAspect="1"/>
          </p:cNvPicPr>
          <p:nvPr/>
        </p:nvPicPr>
        <p:blipFill>
          <a:blip r:embed="rId3"/>
          <a:stretch>
            <a:fillRect/>
          </a:stretch>
        </p:blipFill>
        <p:spPr>
          <a:xfrm>
            <a:off x="4616858" y="4738481"/>
            <a:ext cx="2262308" cy="226230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5D86"/>
        </a:solidFill>
        <a:effectLst/>
      </p:bgPr>
    </p:bg>
    <p:spTree>
      <p:nvGrpSpPr>
        <p:cNvPr id="1" name=""/>
        <p:cNvGrpSpPr/>
        <p:nvPr/>
      </p:nvGrpSpPr>
      <p:grpSpPr>
        <a:xfrm>
          <a:off x="0" y="0"/>
          <a:ext cx="0" cy="0"/>
          <a:chOff x="0" y="0"/>
          <a:chExt cx="0" cy="0"/>
        </a:xfrm>
      </p:grpSpPr>
      <p:pic>
        <p:nvPicPr>
          <p:cNvPr id="158" name="cordillera-2021-08-26-23-01-38-utc.jpg" descr="cordillera-2021-08-26-23-01-38-utc.jpg"/>
          <p:cNvPicPr>
            <a:picLocks noChangeAspect="1"/>
          </p:cNvPicPr>
          <p:nvPr/>
        </p:nvPicPr>
        <p:blipFill>
          <a:blip r:embed="rId2">
            <a:alphaModFix amt="22788"/>
          </a:blip>
          <a:srcRect t="7629" b="7629"/>
          <a:stretch>
            <a:fillRect/>
          </a:stretch>
        </p:blipFill>
        <p:spPr>
          <a:xfrm>
            <a:off x="-187277" y="-120684"/>
            <a:ext cx="12566554" cy="7099368"/>
          </a:xfrm>
          <a:prstGeom prst="rect">
            <a:avLst/>
          </a:prstGeom>
          <a:ln w="12700">
            <a:miter lim="400000"/>
          </a:ln>
        </p:spPr>
      </p:pic>
      <p:sp>
        <p:nvSpPr>
          <p:cNvPr id="159" name="Group 37"/>
          <p:cNvSpPr txBox="1"/>
          <p:nvPr/>
        </p:nvSpPr>
        <p:spPr>
          <a:xfrm>
            <a:off x="2342427" y="1593655"/>
            <a:ext cx="7507146" cy="3670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lvl1pPr algn="ctr">
              <a:defRPr sz="2500" b="1">
                <a:solidFill>
                  <a:srgbClr val="FFFFFF"/>
                </a:solidFill>
              </a:defRPr>
            </a:lvl1pPr>
          </a:lstStyle>
          <a:p>
            <a:endParaRPr lang="en-US" dirty="0"/>
          </a:p>
          <a:p>
            <a:r>
              <a:rPr lang="en-US" dirty="0"/>
              <a:t>Another aspect of the relational dimension of Old Testament Theology can be observed from the concept of the covenant, the relational dimension of creation is intertwined with the relational nature of the Creator.</a:t>
            </a:r>
            <a:endParaRPr dirty="0"/>
          </a:p>
        </p:txBody>
      </p:sp>
      <p:pic>
        <p:nvPicPr>
          <p:cNvPr id="5" name="Picture 4">
            <a:extLst>
              <a:ext uri="{FF2B5EF4-FFF2-40B4-BE49-F238E27FC236}">
                <a16:creationId xmlns:a16="http://schemas.microsoft.com/office/drawing/2014/main" id="{9667D74B-A344-454D-BB97-ACA92D60CE12}"/>
              </a:ext>
            </a:extLst>
          </p:cNvPr>
          <p:cNvPicPr>
            <a:picLocks noChangeAspect="1"/>
          </p:cNvPicPr>
          <p:nvPr/>
        </p:nvPicPr>
        <p:blipFill>
          <a:blip r:embed="rId3"/>
          <a:stretch>
            <a:fillRect/>
          </a:stretch>
        </p:blipFill>
        <p:spPr>
          <a:xfrm>
            <a:off x="4990939" y="4475776"/>
            <a:ext cx="2210121" cy="2210121"/>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Noto Sans UI"/>
        <a:ea typeface="Noto Sans UI"/>
        <a:cs typeface="Noto Sans UI"/>
      </a:majorFont>
      <a:minorFont>
        <a:latin typeface="Noto Sans UI"/>
        <a:ea typeface="Noto Sans UI"/>
        <a:cs typeface="Noto Sans U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Noto Sans UI"/>
        <a:ea typeface="Noto Sans UI"/>
        <a:cs typeface="Noto Sans UI"/>
      </a:majorFont>
      <a:minorFont>
        <a:latin typeface="Noto Sans UI"/>
        <a:ea typeface="Noto Sans UI"/>
        <a:cs typeface="Noto Sans U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Noto Sans U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43</TotalTime>
  <Words>748</Words>
  <Application>Microsoft Macintosh PowerPoint</Application>
  <PresentationFormat>Widescreen</PresentationFormat>
  <Paragraphs>43</Paragraphs>
  <Slides>18</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18</vt:i4>
      </vt:variant>
    </vt:vector>
  </HeadingPairs>
  <TitlesOfParts>
    <vt:vector size="20" baseType="lpstr">
      <vt:lpstr>Noto Sans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6</cp:revision>
  <dcterms:modified xsi:type="dcterms:W3CDTF">2021-12-02T02:53:44Z</dcterms:modified>
</cp:coreProperties>
</file>