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64" r:id="rId2"/>
  </p:sldMasterIdLst>
  <p:notesMasterIdLst>
    <p:notesMasterId r:id="rId57"/>
  </p:notesMasterIdLst>
  <p:sldIdLst>
    <p:sldId id="1090" r:id="rId3"/>
    <p:sldId id="377" r:id="rId4"/>
    <p:sldId id="282" r:id="rId5"/>
    <p:sldId id="268" r:id="rId6"/>
    <p:sldId id="269" r:id="rId7"/>
    <p:sldId id="270" r:id="rId8"/>
    <p:sldId id="294" r:id="rId9"/>
    <p:sldId id="289" r:id="rId10"/>
    <p:sldId id="290" r:id="rId11"/>
    <p:sldId id="1097" r:id="rId12"/>
    <p:sldId id="1071" r:id="rId13"/>
    <p:sldId id="271" r:id="rId14"/>
    <p:sldId id="1052" r:id="rId15"/>
    <p:sldId id="1096" r:id="rId16"/>
    <p:sldId id="1056" r:id="rId17"/>
    <p:sldId id="264" r:id="rId18"/>
    <p:sldId id="1086" r:id="rId19"/>
    <p:sldId id="1053" r:id="rId20"/>
    <p:sldId id="1054" r:id="rId21"/>
    <p:sldId id="1055" r:id="rId22"/>
    <p:sldId id="1057" r:id="rId23"/>
    <p:sldId id="1058" r:id="rId24"/>
    <p:sldId id="1059" r:id="rId25"/>
    <p:sldId id="1060" r:id="rId26"/>
    <p:sldId id="1061" r:id="rId27"/>
    <p:sldId id="1062" r:id="rId28"/>
    <p:sldId id="1063" r:id="rId29"/>
    <p:sldId id="1064" r:id="rId30"/>
    <p:sldId id="1065" r:id="rId31"/>
    <p:sldId id="1066" r:id="rId32"/>
    <p:sldId id="1067" r:id="rId33"/>
    <p:sldId id="1068" r:id="rId34"/>
    <p:sldId id="1069" r:id="rId35"/>
    <p:sldId id="256" r:id="rId36"/>
    <p:sldId id="1033" r:id="rId37"/>
    <p:sldId id="1034" r:id="rId38"/>
    <p:sldId id="1035" r:id="rId39"/>
    <p:sldId id="1036" r:id="rId40"/>
    <p:sldId id="1037" r:id="rId41"/>
    <p:sldId id="1038" r:id="rId42"/>
    <p:sldId id="1039" r:id="rId43"/>
    <p:sldId id="1040" r:id="rId44"/>
    <p:sldId id="1041" r:id="rId45"/>
    <p:sldId id="1042" r:id="rId46"/>
    <p:sldId id="1043" r:id="rId47"/>
    <p:sldId id="1044" r:id="rId48"/>
    <p:sldId id="1045" r:id="rId49"/>
    <p:sldId id="1070" r:id="rId50"/>
    <p:sldId id="1046" r:id="rId51"/>
    <p:sldId id="1047" r:id="rId52"/>
    <p:sldId id="1048" r:id="rId53"/>
    <p:sldId id="1049" r:id="rId54"/>
    <p:sldId id="1050" r:id="rId55"/>
    <p:sldId id="26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12" userDrawn="1">
          <p15:clr>
            <a:srgbClr val="A4A3A4"/>
          </p15:clr>
        </p15:guide>
        <p15:guide id="2" orient="horz" pos="663" userDrawn="1">
          <p15:clr>
            <a:srgbClr val="A4A3A4"/>
          </p15:clr>
        </p15:guide>
        <p15:guide id="3" pos="551" userDrawn="1">
          <p15:clr>
            <a:srgbClr val="A4A3A4"/>
          </p15:clr>
        </p15:guide>
        <p15:guide id="4" pos="7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46" autoAdjust="0"/>
    <p:restoredTop sz="94660"/>
  </p:normalViewPr>
  <p:slideViewPr>
    <p:cSldViewPr snapToGrid="0" showGuides="1">
      <p:cViewPr varScale="1">
        <p:scale>
          <a:sx n="120" d="100"/>
          <a:sy n="120" d="100"/>
        </p:scale>
        <p:origin x="208" y="264"/>
      </p:cViewPr>
      <p:guideLst>
        <p:guide orient="horz" pos="3612"/>
        <p:guide orient="horz" pos="663"/>
        <p:guide pos="551"/>
        <p:guide pos="7128"/>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D2121-96B5-4290-937F-643ADBAC9524}" type="datetimeFigureOut">
              <a:rPr lang="en-US" smtClean="0"/>
              <a:t>2/29/24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AE4BE-E810-44F9-AC96-E0D359285A55}" type="slidenum">
              <a:rPr lang="en-US" smtClean="0"/>
              <a:t>‹#›</a:t>
            </a:fld>
            <a:endParaRPr lang="en-US"/>
          </a:p>
        </p:txBody>
      </p:sp>
    </p:spTree>
    <p:extLst>
      <p:ext uri="{BB962C8B-B14F-4D97-AF65-F5344CB8AC3E}">
        <p14:creationId xmlns:p14="http://schemas.microsoft.com/office/powerpoint/2010/main" val="178192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2FBF9A-75E3-0D4E-8EA7-FF3892547339}" type="slidenum">
              <a:rPr kumimoji="0" lang="es-CR"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R"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CR"/>
          </a:p>
        </p:txBody>
      </p:sp>
    </p:spTree>
    <p:extLst>
      <p:ext uri="{BB962C8B-B14F-4D97-AF65-F5344CB8AC3E}">
        <p14:creationId xmlns:p14="http://schemas.microsoft.com/office/powerpoint/2010/main" val="3168360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771270BC-DBCF-438C-83E2-711431CC370D}" type="datetimeFigureOut">
              <a:rPr lang="es-CO" smtClean="0"/>
              <a:t>29/02/24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104738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71270BC-DBCF-438C-83E2-711431CC370D}" type="datetimeFigureOut">
              <a:rPr lang="es-CO" smtClean="0"/>
              <a:t>29/02/24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379783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71270BC-DBCF-438C-83E2-711431CC370D}" type="datetimeFigureOut">
              <a:rPr lang="es-CO" smtClean="0"/>
              <a:t>29/02/24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1407203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8_Image Overlay">
    <p:spTree>
      <p:nvGrpSpPr>
        <p:cNvPr id="1" name=""/>
        <p:cNvGrpSpPr/>
        <p:nvPr/>
      </p:nvGrpSpPr>
      <p:grpSpPr>
        <a:xfrm>
          <a:off x="0" y="0"/>
          <a:ext cx="0" cy="0"/>
          <a:chOff x="0" y="0"/>
          <a:chExt cx="0" cy="0"/>
        </a:xfrm>
      </p:grpSpPr>
      <p:sp>
        <p:nvSpPr>
          <p:cNvPr id="186" name="Insert Picture Here 2018 Darker.png"/>
          <p:cNvSpPr>
            <a:spLocks noGrp="1"/>
          </p:cNvSpPr>
          <p:nvPr>
            <p:ph type="pic" idx="13"/>
          </p:nvPr>
        </p:nvSpPr>
        <p:spPr>
          <a:xfrm>
            <a:off x="5128849" y="0"/>
            <a:ext cx="12192000" cy="6858000"/>
          </a:xfrm>
          <a:prstGeom prst="rect">
            <a:avLst/>
          </a:prstGeom>
        </p:spPr>
        <p:txBody>
          <a:bodyPr lIns="91439" tIns="45719" rIns="91439" bIns="45719">
            <a:noAutofit/>
          </a:bodyPr>
          <a:lstStyle/>
          <a:p>
            <a:endParaRPr/>
          </a:p>
        </p:txBody>
      </p:sp>
      <p:sp>
        <p:nvSpPr>
          <p:cNvPr id="187" name="Rectangle"/>
          <p:cNvSpPr>
            <a:spLocks noGrp="1"/>
          </p:cNvSpPr>
          <p:nvPr>
            <p:ph type="body" idx="14"/>
          </p:nvPr>
        </p:nvSpPr>
        <p:spPr>
          <a:xfrm>
            <a:off x="1" y="1"/>
            <a:ext cx="10319684" cy="6858001"/>
          </a:xfrm>
          <a:prstGeom prst="rect">
            <a:avLst/>
          </a:prstGeom>
          <a:gradFill>
            <a:gsLst>
              <a:gs pos="46487">
                <a:srgbClr val="FFFFFF"/>
              </a:gs>
              <a:gs pos="100000">
                <a:srgbClr val="FFFFFF">
                  <a:alpha val="0"/>
                </a:srgbClr>
              </a:gs>
            </a:gsLst>
          </a:gradFill>
        </p:spPr>
        <p:txBody>
          <a:bodyPr lIns="0" tIns="0" rIns="0" bIns="0" anchor="ctr">
            <a:noAutofit/>
          </a:bodyPr>
          <a:lstStyle/>
          <a:p>
            <a:pPr algn="ctr">
              <a:lnSpc>
                <a:spcPct val="100000"/>
              </a:lnSpc>
              <a:defRPr sz="3200" b="0" cap="none" spc="0">
                <a:solidFill>
                  <a:srgbClr val="FFFFFF"/>
                </a:solidFill>
                <a:latin typeface="Helvetica Neue Medium"/>
                <a:ea typeface="Helvetica Neue Medium"/>
                <a:cs typeface="Helvetica Neue Medium"/>
                <a:sym typeface="Helvetica Neue Medium"/>
              </a:defRPr>
            </a:pPr>
            <a:endParaRPr/>
          </a:p>
        </p:txBody>
      </p:sp>
      <p:sp>
        <p:nvSpPr>
          <p:cNvPr id="188" name="Rounded Rectangle"/>
          <p:cNvSpPr>
            <a:spLocks noGrp="1"/>
          </p:cNvSpPr>
          <p:nvPr>
            <p:ph type="body" sz="quarter" idx="15"/>
          </p:nvPr>
        </p:nvSpPr>
        <p:spPr>
          <a:xfrm rot="16200000">
            <a:off x="2499260" y="2466619"/>
            <a:ext cx="317501" cy="1270000"/>
          </a:xfrm>
          <a:prstGeom prst="roundRect">
            <a:avLst>
              <a:gd name="adj" fmla="val 50000"/>
            </a:avLst>
          </a:prstGeom>
          <a:solidFill>
            <a:srgbClr val="4BA7B9"/>
          </a:solidFill>
        </p:spPr>
        <p:txBody>
          <a:bodyPr anchor="ctr">
            <a:noAutofit/>
          </a:bodyPr>
          <a:lstStyle/>
          <a:p>
            <a:pPr algn="ctr">
              <a:lnSpc>
                <a:spcPct val="100000"/>
              </a:lnSpc>
              <a:defRPr sz="3200" b="0" cap="none" spc="0">
                <a:solidFill>
                  <a:srgbClr val="FFFFFF"/>
                </a:solidFill>
                <a:latin typeface="Helvetica Neue Medium"/>
                <a:ea typeface="Helvetica Neue Medium"/>
                <a:cs typeface="Helvetica Neue Medium"/>
                <a:sym typeface="Helvetica Neue Medium"/>
              </a:defRPr>
            </a:pPr>
            <a:endParaRP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885604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7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9" y="1871132"/>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9" y="3657598"/>
            <a:ext cx="6815669" cy="1320802"/>
          </a:xfrm>
        </p:spPr>
        <p:txBody>
          <a:bodyPr anchor="t">
            <a:normAutofit/>
          </a:bodyPr>
          <a:lstStyle>
            <a:lvl1pPr marL="0" indent="0" algn="ctr">
              <a:buNone/>
              <a:defRPr sz="2100">
                <a:solidFill>
                  <a:schemeClr val="tx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3" y="5037663"/>
            <a:ext cx="897467" cy="279400"/>
          </a:xfrm>
        </p:spPr>
        <p:txBody>
          <a:bodyPr/>
          <a:lstStyle/>
          <a:p>
            <a:fld id="{B61BEF0D-F0BB-DE4B-95CE-6DB70DBA9567}" type="datetimeFigureOut">
              <a:rPr lang="en-US" smtClean="0"/>
              <a:pPr/>
              <a:t>2/29/24</a:t>
            </a:fld>
            <a:endParaRPr lang="en-US" dirty="0"/>
          </a:p>
        </p:txBody>
      </p:sp>
      <p:sp>
        <p:nvSpPr>
          <p:cNvPr id="5" name="Footer Placeholder 4"/>
          <p:cNvSpPr>
            <a:spLocks noGrp="1"/>
          </p:cNvSpPr>
          <p:nvPr>
            <p:ph type="ftr" sz="quarter" idx="11"/>
          </p:nvPr>
        </p:nvSpPr>
        <p:spPr>
          <a:xfrm>
            <a:off x="2692398"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1"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4190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70"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2/29/24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73561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8" y="3846052"/>
            <a:ext cx="8158690" cy="954547"/>
          </a:xfrm>
        </p:spPr>
        <p:txBody>
          <a:bodyPr anchor="t">
            <a:normAutofit/>
          </a:bodyPr>
          <a:lstStyle>
            <a:lvl1pPr marL="0" indent="0" algn="ctr">
              <a:buNone/>
              <a:defRPr sz="24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2558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70"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2/29/24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349024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4"/>
            <a:ext cx="4718304" cy="576262"/>
          </a:xfrm>
        </p:spPr>
        <p:txBody>
          <a:bodyPr anchor="b">
            <a:noAutofit/>
          </a:bodyPr>
          <a:lstStyle>
            <a:lvl1pPr marL="0" indent="0">
              <a:spcBef>
                <a:spcPts val="672"/>
              </a:spcBef>
              <a:spcAft>
                <a:spcPts val="600"/>
              </a:spcAft>
              <a:buNone/>
              <a:defRPr sz="2800" b="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4"/>
            <a:ext cx="4718304" cy="576262"/>
          </a:xfrm>
        </p:spPr>
        <p:txBody>
          <a:bodyPr anchor="b">
            <a:noAutofit/>
          </a:bodyPr>
          <a:lstStyle>
            <a:lvl1pPr marL="0" indent="0">
              <a:spcBef>
                <a:spcPts val="672"/>
              </a:spcBef>
              <a:spcAft>
                <a:spcPts val="600"/>
              </a:spcAft>
              <a:buNone/>
              <a:defRPr sz="2800" b="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70"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2008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70"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173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71270BC-DBCF-438C-83E2-711431CC370D}" type="datetimeFigureOut">
              <a:rPr lang="es-CO" smtClean="0"/>
              <a:t>29/02/24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4036772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4601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2"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2"/>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2" y="3031065"/>
            <a:ext cx="3718455" cy="2438404"/>
          </a:xfrm>
        </p:spPr>
        <p:txBody>
          <a:bodyPr anchor="t">
            <a:normAutofit/>
          </a:bodyPr>
          <a:lstStyle>
            <a:lvl1pPr marL="0" indent="0" algn="ctr">
              <a:buNone/>
              <a:defRPr sz="16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70"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332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2"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0879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2"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00"/>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2" y="5382153"/>
            <a:ext cx="9609666" cy="493712"/>
          </a:xfrm>
        </p:spPr>
        <p:txBody>
          <a:bodyPr>
            <a:normAutofit/>
          </a:bodyPr>
          <a:lstStyle>
            <a:lvl1pPr marL="0" indent="0" algn="ctr">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7850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400"/>
            <a:ext cx="9592732" cy="1532467"/>
          </a:xfrm>
        </p:spPr>
        <p:txBody>
          <a:bodyPr anchor="ctr">
            <a:normAutofit/>
          </a:bodyPr>
          <a:lstStyle>
            <a:lvl1pPr marL="0" indent="0" algn="ctr">
              <a:buNone/>
              <a:defRPr sz="20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70"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011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2" y="4343400"/>
            <a:ext cx="9609666" cy="1532467"/>
          </a:xfrm>
        </p:spPr>
        <p:txBody>
          <a:bodyPr anchor="ctr">
            <a:normAutofit/>
          </a:bodyPr>
          <a:lstStyle>
            <a:lvl1pPr marL="0" indent="0" algn="ctr">
              <a:buNone/>
              <a:defRPr sz="20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70"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583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5345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70"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2660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400"/>
            <a:ext cx="9609670" cy="1405467"/>
          </a:xfrm>
        </p:spPr>
        <p:txBody>
          <a:bodyPr anchor="t">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70"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1914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70"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4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771270BC-DBCF-438C-83E2-711431CC370D}" type="datetimeFigureOut">
              <a:rPr lang="es-CO" smtClean="0"/>
              <a:t>29/02/24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1148876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7" y="982132"/>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3127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201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8_Image Overlay">
    <p:spTree>
      <p:nvGrpSpPr>
        <p:cNvPr id="1" name=""/>
        <p:cNvGrpSpPr/>
        <p:nvPr/>
      </p:nvGrpSpPr>
      <p:grpSpPr>
        <a:xfrm>
          <a:off x="0" y="0"/>
          <a:ext cx="0" cy="0"/>
          <a:chOff x="0" y="0"/>
          <a:chExt cx="0" cy="0"/>
        </a:xfrm>
      </p:grpSpPr>
      <p:sp>
        <p:nvSpPr>
          <p:cNvPr id="186" name="Insert Picture Here 2018 Darker.png"/>
          <p:cNvSpPr>
            <a:spLocks noGrp="1"/>
          </p:cNvSpPr>
          <p:nvPr>
            <p:ph type="pic" idx="13"/>
          </p:nvPr>
        </p:nvSpPr>
        <p:spPr>
          <a:xfrm>
            <a:off x="5128849" y="0"/>
            <a:ext cx="12192000" cy="6858000"/>
          </a:xfrm>
          <a:prstGeom prst="rect">
            <a:avLst/>
          </a:prstGeom>
        </p:spPr>
        <p:txBody>
          <a:bodyPr lIns="91439" tIns="45719" rIns="91439" bIns="45719">
            <a:noAutofit/>
          </a:bodyPr>
          <a:lstStyle/>
          <a:p>
            <a:endParaRPr/>
          </a:p>
        </p:txBody>
      </p:sp>
      <p:sp>
        <p:nvSpPr>
          <p:cNvPr id="187" name="Rectangle"/>
          <p:cNvSpPr>
            <a:spLocks noGrp="1"/>
          </p:cNvSpPr>
          <p:nvPr>
            <p:ph type="body" idx="14"/>
          </p:nvPr>
        </p:nvSpPr>
        <p:spPr>
          <a:xfrm>
            <a:off x="1" y="2"/>
            <a:ext cx="10319684" cy="6858001"/>
          </a:xfrm>
          <a:prstGeom prst="rect">
            <a:avLst/>
          </a:prstGeom>
          <a:gradFill>
            <a:gsLst>
              <a:gs pos="46487">
                <a:srgbClr val="FFFFFF"/>
              </a:gs>
              <a:gs pos="100000">
                <a:srgbClr val="FFFFFF">
                  <a:alpha val="0"/>
                </a:srgbClr>
              </a:gs>
            </a:gsLst>
          </a:gradFill>
        </p:spPr>
        <p:txBody>
          <a:bodyPr lIns="0" tIns="0" rIns="0" bIns="0" anchor="ctr">
            <a:noAutofit/>
          </a:bodyPr>
          <a:lstStyle/>
          <a:p>
            <a:pPr algn="ctr">
              <a:lnSpc>
                <a:spcPct val="100000"/>
              </a:lnSpc>
              <a:defRPr sz="3200" b="0" cap="none" spc="0">
                <a:solidFill>
                  <a:srgbClr val="FFFFFF"/>
                </a:solidFill>
                <a:latin typeface="Helvetica Neue Medium"/>
                <a:ea typeface="Helvetica Neue Medium"/>
                <a:cs typeface="Helvetica Neue Medium"/>
                <a:sym typeface="Helvetica Neue Medium"/>
              </a:defRPr>
            </a:pPr>
            <a:endParaRPr/>
          </a:p>
        </p:txBody>
      </p:sp>
      <p:sp>
        <p:nvSpPr>
          <p:cNvPr id="188" name="Rounded Rectangle"/>
          <p:cNvSpPr>
            <a:spLocks noGrp="1"/>
          </p:cNvSpPr>
          <p:nvPr>
            <p:ph type="body" sz="quarter" idx="15"/>
          </p:nvPr>
        </p:nvSpPr>
        <p:spPr>
          <a:xfrm rot="16200000">
            <a:off x="2499261" y="2466619"/>
            <a:ext cx="317501" cy="1270000"/>
          </a:xfrm>
          <a:prstGeom prst="roundRect">
            <a:avLst>
              <a:gd name="adj" fmla="val 50000"/>
            </a:avLst>
          </a:prstGeom>
          <a:solidFill>
            <a:srgbClr val="4BA7B9"/>
          </a:solidFill>
        </p:spPr>
        <p:txBody>
          <a:bodyPr anchor="ctr">
            <a:noAutofit/>
          </a:bodyPr>
          <a:lstStyle/>
          <a:p>
            <a:pPr algn="ctr">
              <a:lnSpc>
                <a:spcPct val="100000"/>
              </a:lnSpc>
              <a:defRPr sz="3200" b="0" cap="none" spc="0">
                <a:solidFill>
                  <a:srgbClr val="FFFFFF"/>
                </a:solidFill>
                <a:latin typeface="Helvetica Neue Medium"/>
                <a:ea typeface="Helvetica Neue Medium"/>
                <a:cs typeface="Helvetica Neue Medium"/>
                <a:sym typeface="Helvetica Neue Medium"/>
              </a:defRPr>
            </a:pPr>
            <a:endParaRP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160608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endParaRPr lang="en-US"/>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endParaRPr lang="en-US"/>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389525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endParaRPr lang="en-US"/>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690234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771270BC-DBCF-438C-83E2-711431CC370D}" type="datetimeFigureOut">
              <a:rPr lang="es-CO" smtClean="0"/>
              <a:t>29/02/24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1473209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771270BC-DBCF-438C-83E2-711431CC370D}" type="datetimeFigureOut">
              <a:rPr lang="es-CO" smtClean="0"/>
              <a:t>29/02/24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1823118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771270BC-DBCF-438C-83E2-711431CC370D}" type="datetimeFigureOut">
              <a:rPr lang="es-CO" smtClean="0"/>
              <a:t>29/02/24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306043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71270BC-DBCF-438C-83E2-711431CC370D}" type="datetimeFigureOut">
              <a:rPr lang="es-CO" smtClean="0"/>
              <a:t>29/02/24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20275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71270BC-DBCF-438C-83E2-711431CC370D}" type="datetimeFigureOut">
              <a:rPr lang="es-CO" smtClean="0"/>
              <a:t>29/02/24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2768490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71270BC-DBCF-438C-83E2-711431CC370D}" type="datetimeFigureOut">
              <a:rPr lang="es-CO" smtClean="0"/>
              <a:t>29/02/24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B9066E4-7FA9-4E2A-81A5-1EAE1E93B8B1}" type="slidenum">
              <a:rPr lang="es-CO" smtClean="0"/>
              <a:t>‹#›</a:t>
            </a:fld>
            <a:endParaRPr lang="es-CO"/>
          </a:p>
        </p:txBody>
      </p:sp>
    </p:spTree>
    <p:extLst>
      <p:ext uri="{BB962C8B-B14F-4D97-AF65-F5344CB8AC3E}">
        <p14:creationId xmlns:p14="http://schemas.microsoft.com/office/powerpoint/2010/main" val="67532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4.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3.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270BC-DBCF-438C-83E2-711431CC370D}" type="datetimeFigureOut">
              <a:rPr lang="es-CO" smtClean="0"/>
              <a:t>29/02/24</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066E4-7FA9-4E2A-81A5-1EAE1E93B8B1}" type="slidenum">
              <a:rPr lang="es-CO" smtClean="0"/>
              <a:t>‹#›</a:t>
            </a:fld>
            <a:endParaRPr lang="es-CO"/>
          </a:p>
        </p:txBody>
      </p:sp>
    </p:spTree>
    <p:extLst>
      <p:ext uri="{BB962C8B-B14F-4D97-AF65-F5344CB8AC3E}">
        <p14:creationId xmlns:p14="http://schemas.microsoft.com/office/powerpoint/2010/main" val="25822042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3"/>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2/29/24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2"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800917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Lst>
  <p:txStyles>
    <p:titleStyle>
      <a:lvl1pPr algn="ctr" defTabSz="457223"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64" indent="-285764" algn="l" defTabSz="457223"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87" indent="-285764" algn="l" defTabSz="457223"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210" indent="-285764" algn="l" defTabSz="457223"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127" indent="-171459" algn="l" defTabSz="45722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350" indent="-171459"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726" indent="-228611"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949" indent="-228611"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171" indent="-228611"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394" indent="-228611"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1"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0.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hyperlink" Target="http://aim2024.interamerica.org/" TargetMode="Externa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0.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BA1329-704C-0B4D-9870-25ADCEEA0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6" name="Picture 5">
            <a:extLst>
              <a:ext uri="{FF2B5EF4-FFF2-40B4-BE49-F238E27FC236}">
                <a16:creationId xmlns:a16="http://schemas.microsoft.com/office/drawing/2014/main" id="{25DF393D-CB8A-EA43-81B9-06496922C159}"/>
              </a:ext>
            </a:extLst>
          </p:cNvPr>
          <p:cNvPicPr>
            <a:picLocks noChangeAspect="1"/>
          </p:cNvPicPr>
          <p:nvPr/>
        </p:nvPicPr>
        <p:blipFill>
          <a:blip r:embed="rId3"/>
          <a:stretch>
            <a:fillRect/>
          </a:stretch>
        </p:blipFill>
        <p:spPr>
          <a:xfrm>
            <a:off x="0" y="-1"/>
            <a:ext cx="3524250" cy="6791801"/>
          </a:xfrm>
          <a:prstGeom prst="rect">
            <a:avLst/>
          </a:prstGeom>
        </p:spPr>
      </p:pic>
      <p:pic>
        <p:nvPicPr>
          <p:cNvPr id="7" name="Picture 6">
            <a:extLst>
              <a:ext uri="{FF2B5EF4-FFF2-40B4-BE49-F238E27FC236}">
                <a16:creationId xmlns:a16="http://schemas.microsoft.com/office/drawing/2014/main" id="{2DA95983-1A8A-5049-9890-3D5AFD05E6C9}"/>
              </a:ext>
            </a:extLst>
          </p:cNvPr>
          <p:cNvPicPr>
            <a:picLocks noChangeAspect="1"/>
          </p:cNvPicPr>
          <p:nvPr/>
        </p:nvPicPr>
        <p:blipFill>
          <a:blip r:embed="rId3"/>
          <a:stretch>
            <a:fillRect/>
          </a:stretch>
        </p:blipFill>
        <p:spPr>
          <a:xfrm>
            <a:off x="8667750" y="7112"/>
            <a:ext cx="3524250" cy="6803532"/>
          </a:xfrm>
          <a:prstGeom prst="rect">
            <a:avLst/>
          </a:prstGeom>
        </p:spPr>
      </p:pic>
    </p:spTree>
    <p:extLst>
      <p:ext uri="{BB962C8B-B14F-4D97-AF65-F5344CB8AC3E}">
        <p14:creationId xmlns:p14="http://schemas.microsoft.com/office/powerpoint/2010/main" val="2252322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557823" flipH="1">
            <a:off x="10027410" y="1038370"/>
            <a:ext cx="800161" cy="415084"/>
          </a:xfrm>
          <a:custGeom>
            <a:avLst/>
            <a:gdLst/>
            <a:ahLst/>
            <a:cxnLst/>
            <a:rect l="l" t="t" r="r" b="b"/>
            <a:pathLst>
              <a:path w="1200242" h="622626">
                <a:moveTo>
                  <a:pt x="1200242" y="0"/>
                </a:moveTo>
                <a:lnTo>
                  <a:pt x="0" y="0"/>
                </a:lnTo>
                <a:lnTo>
                  <a:pt x="0" y="622625"/>
                </a:lnTo>
                <a:lnTo>
                  <a:pt x="1200242" y="622625"/>
                </a:lnTo>
                <a:lnTo>
                  <a:pt x="120024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570726" flipH="1">
            <a:off x="634716" y="5839357"/>
            <a:ext cx="852233" cy="442096"/>
          </a:xfrm>
          <a:custGeom>
            <a:avLst/>
            <a:gdLst/>
            <a:ahLst/>
            <a:cxnLst/>
            <a:rect l="l" t="t" r="r" b="b"/>
            <a:pathLst>
              <a:path w="1278350" h="663144">
                <a:moveTo>
                  <a:pt x="1278350" y="0"/>
                </a:moveTo>
                <a:lnTo>
                  <a:pt x="0" y="0"/>
                </a:lnTo>
                <a:lnTo>
                  <a:pt x="0" y="663144"/>
                </a:lnTo>
                <a:lnTo>
                  <a:pt x="1278350" y="663144"/>
                </a:lnTo>
                <a:lnTo>
                  <a:pt x="127835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2395">
            <a:off x="5355057" y="1719724"/>
            <a:ext cx="2471285" cy="420119"/>
          </a:xfrm>
          <a:custGeom>
            <a:avLst/>
            <a:gdLst/>
            <a:ahLst/>
            <a:cxnLst/>
            <a:rect l="l" t="t" r="r" b="b"/>
            <a:pathLst>
              <a:path w="3706928" h="630178">
                <a:moveTo>
                  <a:pt x="0" y="0"/>
                </a:moveTo>
                <a:lnTo>
                  <a:pt x="3706928" y="0"/>
                </a:lnTo>
                <a:lnTo>
                  <a:pt x="3706928" y="630178"/>
                </a:lnTo>
                <a:lnTo>
                  <a:pt x="0" y="6301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099306" y="2380696"/>
            <a:ext cx="6354925" cy="3823226"/>
          </a:xfrm>
          <a:prstGeom prst="rect">
            <a:avLst/>
          </a:prstGeom>
        </p:spPr>
        <p:txBody>
          <a:bodyPr wrap="square" lIns="0" tIns="0" rIns="0" bIns="0" rtlCol="0" anchor="t">
            <a:spAutoFit/>
          </a:bodyPr>
          <a:lstStyle/>
          <a:p>
            <a:pPr algn="just">
              <a:lnSpc>
                <a:spcPts val="2987"/>
              </a:lnSpc>
            </a:pPr>
            <a:endParaRPr sz="4000" dirty="0">
              <a:latin typeface="+mj-lt"/>
            </a:endParaRPr>
          </a:p>
          <a:p>
            <a:pPr marL="460610" lvl="1" indent="-230305" algn="just">
              <a:lnSpc>
                <a:spcPts val="2987"/>
              </a:lnSpc>
              <a:buFont typeface="Arial"/>
              <a:buChar char="•"/>
            </a:pPr>
            <a:r>
              <a:rPr lang="en-US" sz="4000" dirty="0">
                <a:latin typeface="+mj-lt"/>
              </a:rPr>
              <a:t>Jamaica</a:t>
            </a:r>
          </a:p>
          <a:p>
            <a:pPr marL="460610" lvl="1" indent="-230305" algn="just">
              <a:lnSpc>
                <a:spcPts val="2987"/>
              </a:lnSpc>
              <a:buFont typeface="Arial"/>
              <a:buChar char="•"/>
            </a:pPr>
            <a:endParaRPr lang="en-US" sz="4000" dirty="0">
              <a:latin typeface="+mj-lt"/>
            </a:endParaRPr>
          </a:p>
          <a:p>
            <a:pPr marL="460610" lvl="1" indent="-230305" algn="just">
              <a:lnSpc>
                <a:spcPts val="2987"/>
              </a:lnSpc>
              <a:buFont typeface="Arial"/>
              <a:buChar char="•"/>
            </a:pPr>
            <a:r>
              <a:rPr lang="en-US" sz="4000" dirty="0">
                <a:latin typeface="+mj-lt"/>
              </a:rPr>
              <a:t>Caribbean</a:t>
            </a:r>
          </a:p>
          <a:p>
            <a:pPr marL="460610" lvl="1" indent="-230305" algn="just">
              <a:lnSpc>
                <a:spcPts val="2987"/>
              </a:lnSpc>
              <a:buFont typeface="Arial"/>
              <a:buChar char="•"/>
            </a:pPr>
            <a:endParaRPr lang="en-US" sz="4000" dirty="0">
              <a:latin typeface="+mj-lt"/>
            </a:endParaRPr>
          </a:p>
          <a:p>
            <a:pPr marL="460610" lvl="1" indent="-230305" algn="just">
              <a:lnSpc>
                <a:spcPts val="2987"/>
              </a:lnSpc>
              <a:buFont typeface="Arial"/>
              <a:buChar char="•"/>
            </a:pPr>
            <a:r>
              <a:rPr lang="en-US" sz="4000" dirty="0">
                <a:latin typeface="+mj-lt"/>
              </a:rPr>
              <a:t>Belize</a:t>
            </a:r>
          </a:p>
          <a:p>
            <a:pPr marL="460610" lvl="1" indent="-230305" algn="just">
              <a:lnSpc>
                <a:spcPts val="2987"/>
              </a:lnSpc>
              <a:buFont typeface="Arial"/>
              <a:buChar char="•"/>
            </a:pPr>
            <a:endParaRPr lang="en-US" sz="4000" dirty="0">
              <a:latin typeface="+mj-lt"/>
            </a:endParaRPr>
          </a:p>
          <a:p>
            <a:pPr marL="460610" lvl="1" indent="-230305" algn="just">
              <a:lnSpc>
                <a:spcPts val="2987"/>
              </a:lnSpc>
              <a:buFont typeface="Arial"/>
              <a:buChar char="•"/>
            </a:pPr>
            <a:r>
              <a:rPr lang="en-US" sz="4000" dirty="0">
                <a:latin typeface="+mj-lt"/>
              </a:rPr>
              <a:t>Dutch Caribbean</a:t>
            </a:r>
          </a:p>
          <a:p>
            <a:pPr marL="460610" lvl="1" indent="-230305" algn="just">
              <a:lnSpc>
                <a:spcPts val="2987"/>
              </a:lnSpc>
              <a:buFont typeface="Arial"/>
              <a:buChar char="•"/>
            </a:pPr>
            <a:endParaRPr lang="en-US" sz="900" dirty="0">
              <a:latin typeface="+mj-lt"/>
            </a:endParaRPr>
          </a:p>
          <a:p>
            <a:pPr algn="just">
              <a:lnSpc>
                <a:spcPts val="2987"/>
              </a:lnSpc>
            </a:pPr>
            <a:endParaRPr lang="en-US" sz="2133" dirty="0">
              <a:solidFill>
                <a:srgbClr val="FFFFFB"/>
              </a:solidFill>
              <a:latin typeface="Noto Sans 2"/>
            </a:endParaRPr>
          </a:p>
        </p:txBody>
      </p:sp>
      <p:sp>
        <p:nvSpPr>
          <p:cNvPr id="7" name="TextBox 2">
            <a:extLst>
              <a:ext uri="{FF2B5EF4-FFF2-40B4-BE49-F238E27FC236}">
                <a16:creationId xmlns:a16="http://schemas.microsoft.com/office/drawing/2014/main" id="{02C466B6-C4D3-1149-810B-7797A0B90F9B}"/>
              </a:ext>
            </a:extLst>
          </p:cNvPr>
          <p:cNvSpPr txBox="1"/>
          <p:nvPr/>
        </p:nvSpPr>
        <p:spPr>
          <a:xfrm>
            <a:off x="1533957" y="834632"/>
            <a:ext cx="9610417" cy="1546064"/>
          </a:xfrm>
          <a:prstGeom prst="rect">
            <a:avLst/>
          </a:prstGeom>
        </p:spPr>
        <p:txBody>
          <a:bodyPr lIns="0" tIns="0" rIns="0" bIns="0" rtlCol="0" anchor="t">
            <a:spAutoFit/>
          </a:bodyPr>
          <a:lstStyle/>
          <a:p>
            <a:pPr algn="ctr">
              <a:lnSpc>
                <a:spcPts val="4000"/>
              </a:lnSpc>
            </a:pPr>
            <a:r>
              <a:rPr lang="en-US" sz="4000" b="1" dirty="0">
                <a:solidFill>
                  <a:srgbClr val="F6AA2B"/>
                </a:solidFill>
                <a:latin typeface="Noto Sans 1 Bold"/>
              </a:rPr>
              <a:t>UNIONS TO PARTICIPATE IN THE CONGRESS AND BAPTISMAL CELEBRATION FROM JAMAICA</a:t>
            </a:r>
          </a:p>
        </p:txBody>
      </p:sp>
      <p:sp>
        <p:nvSpPr>
          <p:cNvPr id="8" name="TextBox 6">
            <a:extLst>
              <a:ext uri="{FF2B5EF4-FFF2-40B4-BE49-F238E27FC236}">
                <a16:creationId xmlns:a16="http://schemas.microsoft.com/office/drawing/2014/main" id="{5DD23451-B497-1B4E-A898-01EE703E1DEB}"/>
              </a:ext>
            </a:extLst>
          </p:cNvPr>
          <p:cNvSpPr txBox="1"/>
          <p:nvPr/>
        </p:nvSpPr>
        <p:spPr>
          <a:xfrm>
            <a:off x="5949456" y="2765416"/>
            <a:ext cx="5655105" cy="3053785"/>
          </a:xfrm>
          <a:prstGeom prst="rect">
            <a:avLst/>
          </a:prstGeom>
        </p:spPr>
        <p:txBody>
          <a:bodyPr wrap="square" lIns="0" tIns="0" rIns="0" bIns="0" rtlCol="0" anchor="t">
            <a:spAutoFit/>
          </a:bodyPr>
          <a:lstStyle/>
          <a:p>
            <a:pPr marL="460610" lvl="1" indent="-230305" algn="just">
              <a:lnSpc>
                <a:spcPts val="2987"/>
              </a:lnSpc>
              <a:buFont typeface="Arial"/>
              <a:buChar char="•"/>
            </a:pPr>
            <a:r>
              <a:rPr lang="en-US" sz="4000" dirty="0">
                <a:latin typeface="+mj-lt"/>
              </a:rPr>
              <a:t>Atlantic Caribbean</a:t>
            </a:r>
          </a:p>
          <a:p>
            <a:pPr marL="460610" lvl="1" indent="-230305" algn="just">
              <a:lnSpc>
                <a:spcPts val="2987"/>
              </a:lnSpc>
              <a:buFont typeface="Arial"/>
              <a:buChar char="•"/>
            </a:pPr>
            <a:endParaRPr lang="en-US" sz="4000" dirty="0">
              <a:latin typeface="+mj-lt"/>
            </a:endParaRPr>
          </a:p>
          <a:p>
            <a:pPr marL="460610" lvl="1" indent="-230305" algn="just">
              <a:lnSpc>
                <a:spcPts val="2987"/>
              </a:lnSpc>
              <a:buFont typeface="Arial"/>
              <a:buChar char="•"/>
            </a:pPr>
            <a:r>
              <a:rPr lang="en-US" sz="4000" dirty="0">
                <a:latin typeface="+mj-lt"/>
              </a:rPr>
              <a:t>Dominican Republic</a:t>
            </a:r>
          </a:p>
          <a:p>
            <a:pPr marL="460610" lvl="1" indent="-230305" algn="just">
              <a:lnSpc>
                <a:spcPts val="2987"/>
              </a:lnSpc>
              <a:buFont typeface="Arial"/>
              <a:buChar char="•"/>
            </a:pPr>
            <a:endParaRPr lang="en-US" sz="4000" dirty="0">
              <a:latin typeface="+mj-lt"/>
            </a:endParaRPr>
          </a:p>
          <a:p>
            <a:pPr marL="460610" lvl="1" indent="-230305" algn="just">
              <a:lnSpc>
                <a:spcPts val="2987"/>
              </a:lnSpc>
              <a:buFont typeface="Arial"/>
              <a:buChar char="•"/>
            </a:pPr>
            <a:r>
              <a:rPr lang="en-US" sz="4000" dirty="0">
                <a:latin typeface="+mj-lt"/>
              </a:rPr>
              <a:t>Puerto Rico</a:t>
            </a:r>
          </a:p>
          <a:p>
            <a:pPr marL="460610" lvl="1" indent="-230305" algn="just">
              <a:lnSpc>
                <a:spcPts val="2987"/>
              </a:lnSpc>
              <a:buFont typeface="Arial"/>
              <a:buChar char="•"/>
            </a:pPr>
            <a:endParaRPr lang="en-US" sz="4000" dirty="0">
              <a:latin typeface="+mj-lt"/>
            </a:endParaRPr>
          </a:p>
          <a:p>
            <a:pPr marL="460610" lvl="1" indent="-230305" algn="just">
              <a:lnSpc>
                <a:spcPts val="2987"/>
              </a:lnSpc>
              <a:buFont typeface="Arial"/>
              <a:buChar char="•"/>
            </a:pPr>
            <a:r>
              <a:rPr lang="en-US" sz="4000" dirty="0">
                <a:latin typeface="+mj-lt"/>
              </a:rPr>
              <a:t>Cuba</a:t>
            </a:r>
          </a:p>
          <a:p>
            <a:pPr algn="just">
              <a:lnSpc>
                <a:spcPts val="2987"/>
              </a:lnSpc>
            </a:pPr>
            <a:endParaRPr lang="en-US" sz="2133" dirty="0">
              <a:solidFill>
                <a:srgbClr val="FFFFFB"/>
              </a:solidFill>
              <a:latin typeface="Noto Sans 2"/>
            </a:endParaRPr>
          </a:p>
        </p:txBody>
      </p:sp>
    </p:spTree>
    <p:extLst>
      <p:ext uri="{BB962C8B-B14F-4D97-AF65-F5344CB8AC3E}">
        <p14:creationId xmlns:p14="http://schemas.microsoft.com/office/powerpoint/2010/main" val="951015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280355" y="210506"/>
            <a:ext cx="3448271" cy="6452629"/>
            <a:chOff x="0" y="0"/>
            <a:chExt cx="3995420" cy="7476490"/>
          </a:xfrm>
        </p:grpSpPr>
        <p:sp>
          <p:nvSpPr>
            <p:cNvPr id="3" name="Freeform 3"/>
            <p:cNvSpPr/>
            <p:nvPr/>
          </p:nvSpPr>
          <p:spPr>
            <a:xfrm>
              <a:off x="0" y="0"/>
              <a:ext cx="3995420" cy="7475220"/>
            </a:xfrm>
            <a:custGeom>
              <a:avLst/>
              <a:gdLst/>
              <a:ahLst/>
              <a:cxnLst/>
              <a:rect l="l" t="t" r="r" b="b"/>
              <a:pathLst>
                <a:path w="3995420" h="7475220">
                  <a:moveTo>
                    <a:pt x="287020" y="6818630"/>
                  </a:moveTo>
                  <a:lnTo>
                    <a:pt x="0" y="6818630"/>
                  </a:lnTo>
                  <a:lnTo>
                    <a:pt x="0" y="742950"/>
                  </a:lnTo>
                  <a:lnTo>
                    <a:pt x="287020" y="742950"/>
                  </a:lnTo>
                  <a:lnTo>
                    <a:pt x="287020" y="6818630"/>
                  </a:lnTo>
                  <a:close/>
                  <a:moveTo>
                    <a:pt x="683260" y="438150"/>
                  </a:moveTo>
                  <a:lnTo>
                    <a:pt x="327660" y="438150"/>
                  </a:lnTo>
                  <a:lnTo>
                    <a:pt x="327660" y="7113270"/>
                  </a:lnTo>
                  <a:lnTo>
                    <a:pt x="683260" y="7113270"/>
                  </a:lnTo>
                  <a:lnTo>
                    <a:pt x="683260" y="438150"/>
                  </a:lnTo>
                  <a:close/>
                  <a:moveTo>
                    <a:pt x="988060" y="0"/>
                  </a:moveTo>
                  <a:lnTo>
                    <a:pt x="796290" y="0"/>
                  </a:lnTo>
                  <a:lnTo>
                    <a:pt x="796290" y="7103110"/>
                  </a:lnTo>
                  <a:lnTo>
                    <a:pt x="988060" y="7103110"/>
                  </a:lnTo>
                  <a:lnTo>
                    <a:pt x="988060" y="0"/>
                  </a:lnTo>
                  <a:close/>
                  <a:moveTo>
                    <a:pt x="3354070" y="6370320"/>
                  </a:moveTo>
                  <a:lnTo>
                    <a:pt x="3641090" y="6370320"/>
                  </a:lnTo>
                  <a:lnTo>
                    <a:pt x="3641090" y="294640"/>
                  </a:lnTo>
                  <a:lnTo>
                    <a:pt x="3354070" y="294640"/>
                  </a:lnTo>
                  <a:lnTo>
                    <a:pt x="3354070" y="6370320"/>
                  </a:lnTo>
                  <a:close/>
                  <a:moveTo>
                    <a:pt x="3708400" y="6404610"/>
                  </a:moveTo>
                  <a:lnTo>
                    <a:pt x="3995420" y="6404610"/>
                  </a:lnTo>
                  <a:lnTo>
                    <a:pt x="3995420" y="1520190"/>
                  </a:lnTo>
                  <a:lnTo>
                    <a:pt x="3708400" y="1520190"/>
                  </a:lnTo>
                  <a:lnTo>
                    <a:pt x="3708400" y="6404610"/>
                  </a:lnTo>
                  <a:close/>
                  <a:moveTo>
                    <a:pt x="2956560" y="6675120"/>
                  </a:moveTo>
                  <a:lnTo>
                    <a:pt x="3312160" y="6675120"/>
                  </a:lnTo>
                  <a:lnTo>
                    <a:pt x="3312160" y="0"/>
                  </a:lnTo>
                  <a:lnTo>
                    <a:pt x="2956560" y="0"/>
                  </a:lnTo>
                  <a:lnTo>
                    <a:pt x="2956560" y="6675120"/>
                  </a:lnTo>
                  <a:close/>
                  <a:moveTo>
                    <a:pt x="2653030" y="7113270"/>
                  </a:moveTo>
                  <a:lnTo>
                    <a:pt x="2844800" y="7113270"/>
                  </a:lnTo>
                  <a:lnTo>
                    <a:pt x="2844800" y="10160"/>
                  </a:lnTo>
                  <a:lnTo>
                    <a:pt x="2653030" y="10160"/>
                  </a:lnTo>
                  <a:lnTo>
                    <a:pt x="2653030" y="7113270"/>
                  </a:lnTo>
                  <a:close/>
                  <a:moveTo>
                    <a:pt x="1264920" y="372110"/>
                  </a:moveTo>
                  <a:lnTo>
                    <a:pt x="1073150" y="372110"/>
                  </a:lnTo>
                  <a:lnTo>
                    <a:pt x="1073150" y="7475220"/>
                  </a:lnTo>
                  <a:lnTo>
                    <a:pt x="1264920" y="7475220"/>
                  </a:lnTo>
                  <a:lnTo>
                    <a:pt x="1264920" y="372110"/>
                  </a:lnTo>
                  <a:close/>
                  <a:moveTo>
                    <a:pt x="2553970" y="148590"/>
                  </a:moveTo>
                  <a:lnTo>
                    <a:pt x="1315720" y="148590"/>
                  </a:lnTo>
                  <a:lnTo>
                    <a:pt x="1315720" y="7251700"/>
                  </a:lnTo>
                  <a:lnTo>
                    <a:pt x="2553970" y="7251700"/>
                  </a:lnTo>
                  <a:lnTo>
                    <a:pt x="2553970" y="148590"/>
                  </a:lnTo>
                  <a:close/>
                </a:path>
              </a:pathLst>
            </a:custGeom>
            <a:blipFill>
              <a:blip r:embed="rId2"/>
              <a:stretch>
                <a:fillRect l="-12325" r="-12325"/>
              </a:stretch>
            </a:blipFill>
          </p:spPr>
          <p:txBody>
            <a:bodyPr/>
            <a:lstStyle/>
            <a:p>
              <a:endParaRPr lang="en-US" sz="1200"/>
            </a:p>
          </p:txBody>
        </p:sp>
      </p:grpSp>
      <p:sp>
        <p:nvSpPr>
          <p:cNvPr id="4" name="TextBox 3">
            <a:extLst>
              <a:ext uri="{FF2B5EF4-FFF2-40B4-BE49-F238E27FC236}">
                <a16:creationId xmlns:a16="http://schemas.microsoft.com/office/drawing/2014/main" id="{2CC55DAE-7108-5D8C-F145-A28BC62A37E4}"/>
              </a:ext>
            </a:extLst>
          </p:cNvPr>
          <p:cNvSpPr txBox="1"/>
          <p:nvPr/>
        </p:nvSpPr>
        <p:spPr>
          <a:xfrm>
            <a:off x="871870" y="736601"/>
            <a:ext cx="7145079" cy="1200329"/>
          </a:xfrm>
          <a:prstGeom prst="rect">
            <a:avLst/>
          </a:prstGeom>
          <a:noFill/>
        </p:spPr>
        <p:txBody>
          <a:bodyPr wrap="square" rtlCol="0">
            <a:spAutoFit/>
          </a:bodyPr>
          <a:lstStyle/>
          <a:p>
            <a:pPr algn="ctr"/>
            <a:r>
              <a:rPr lang="en-US" sz="3600" b="1" dirty="0">
                <a:solidFill>
                  <a:schemeClr val="tx1">
                    <a:lumMod val="65000"/>
                    <a:lumOff val="35000"/>
                  </a:schemeClr>
                </a:solidFill>
                <a:latin typeface="Tw Cen MT" panose="020B0602020104020603" pitchFamily="34" charset="0"/>
                <a:ea typeface="Roboto Light" panose="02000000000000000000" pitchFamily="2" charset="0"/>
                <a:cs typeface="Segoe UI" panose="020B0502040204020203" pitchFamily="34" charset="0"/>
              </a:rPr>
              <a:t>AFM Festival</a:t>
            </a:r>
          </a:p>
          <a:p>
            <a:pPr algn="ctr"/>
            <a:r>
              <a:rPr lang="en-US" sz="3600" b="1" dirty="0">
                <a:solidFill>
                  <a:schemeClr val="tx1">
                    <a:lumMod val="65000"/>
                    <a:lumOff val="35000"/>
                  </a:schemeClr>
                </a:solidFill>
                <a:latin typeface="Tw Cen MT" panose="020B0602020104020603" pitchFamily="34" charset="0"/>
                <a:ea typeface="Roboto Light" panose="02000000000000000000" pitchFamily="2" charset="0"/>
                <a:cs typeface="Segoe UI" panose="020B0502040204020203" pitchFamily="34" charset="0"/>
              </a:rPr>
              <a:t>Sabbath November 2</a:t>
            </a:r>
            <a:endParaRPr lang="en-US" sz="1600" dirty="0"/>
          </a:p>
        </p:txBody>
      </p:sp>
      <p:sp>
        <p:nvSpPr>
          <p:cNvPr id="5" name="TextBox 4">
            <a:extLst>
              <a:ext uri="{FF2B5EF4-FFF2-40B4-BE49-F238E27FC236}">
                <a16:creationId xmlns:a16="http://schemas.microsoft.com/office/drawing/2014/main" id="{D35DA878-7A8C-39E5-D913-52C109F363DE}"/>
              </a:ext>
            </a:extLst>
          </p:cNvPr>
          <p:cNvSpPr txBox="1"/>
          <p:nvPr/>
        </p:nvSpPr>
        <p:spPr>
          <a:xfrm>
            <a:off x="871870" y="1905000"/>
            <a:ext cx="7740502" cy="4524315"/>
          </a:xfrm>
          <a:prstGeom prst="rect">
            <a:avLst/>
          </a:prstGeom>
          <a:noFill/>
        </p:spPr>
        <p:txBody>
          <a:bodyPr wrap="square" rtlCol="0">
            <a:spAutoFit/>
          </a:bodyPr>
          <a:lstStyle/>
          <a:p>
            <a:pPr algn="ctr"/>
            <a:r>
              <a:rPr lang="en-US" sz="3600" dirty="0">
                <a:solidFill>
                  <a:schemeClr val="tx1">
                    <a:lumMod val="65000"/>
                    <a:lumOff val="35000"/>
                  </a:schemeClr>
                </a:solidFill>
                <a:latin typeface="+mj-lt"/>
                <a:cs typeface="Times New Roman" panose="02020603050405020304" pitchFamily="18" charset="0"/>
              </a:rPr>
              <a:t>Worship Service Division wide:</a:t>
            </a:r>
          </a:p>
          <a:p>
            <a:pPr marL="304815" indent="-304815">
              <a:buFont typeface="Wingdings" pitchFamily="2" charset="2"/>
              <a:buChar char="v"/>
            </a:pPr>
            <a:r>
              <a:rPr lang="en-US" sz="3600" dirty="0">
                <a:solidFill>
                  <a:schemeClr val="tx1">
                    <a:lumMod val="65000"/>
                    <a:lumOff val="35000"/>
                  </a:schemeClr>
                </a:solidFill>
                <a:latin typeface="+mj-lt"/>
                <a:cs typeface="Times New Roman" panose="02020603050405020304" pitchFamily="18" charset="0"/>
              </a:rPr>
              <a:t>Celebrate all the achievements of the program</a:t>
            </a:r>
          </a:p>
          <a:p>
            <a:pPr marL="304815" indent="-304815">
              <a:buFont typeface="Wingdings" pitchFamily="2" charset="2"/>
              <a:buChar char="v"/>
            </a:pPr>
            <a:r>
              <a:rPr lang="en-US" sz="3600" dirty="0">
                <a:solidFill>
                  <a:schemeClr val="tx1">
                    <a:lumMod val="65000"/>
                    <a:lumOff val="35000"/>
                  </a:schemeClr>
                </a:solidFill>
                <a:latin typeface="+mj-lt"/>
                <a:cs typeface="Times New Roman" panose="02020603050405020304" pitchFamily="18" charset="0"/>
              </a:rPr>
              <a:t>Receive Reports</a:t>
            </a:r>
          </a:p>
          <a:p>
            <a:pPr marL="304815" indent="-304815">
              <a:buFont typeface="Wingdings" pitchFamily="2" charset="2"/>
              <a:buChar char="v"/>
            </a:pPr>
            <a:r>
              <a:rPr lang="en-US" sz="3600" dirty="0">
                <a:solidFill>
                  <a:schemeClr val="tx1">
                    <a:lumMod val="65000"/>
                    <a:lumOff val="35000"/>
                  </a:schemeClr>
                </a:solidFill>
                <a:latin typeface="+mj-lt"/>
                <a:cs typeface="Times New Roman" panose="02020603050405020304" pitchFamily="18" charset="0"/>
              </a:rPr>
              <a:t>Talk about the value of Church membership</a:t>
            </a:r>
          </a:p>
          <a:p>
            <a:pPr marL="304815" indent="-304815">
              <a:buFont typeface="Wingdings" pitchFamily="2" charset="2"/>
              <a:buChar char="v"/>
            </a:pPr>
            <a:r>
              <a:rPr lang="en-US" sz="3600" dirty="0">
                <a:solidFill>
                  <a:schemeClr val="tx1">
                    <a:lumMod val="65000"/>
                    <a:lumOff val="35000"/>
                  </a:schemeClr>
                </a:solidFill>
                <a:latin typeface="+mj-lt"/>
                <a:cs typeface="Times New Roman" panose="02020603050405020304" pitchFamily="18" charset="0"/>
              </a:rPr>
              <a:t>Celebrate the membership that we have achieved at all levels</a:t>
            </a:r>
          </a:p>
        </p:txBody>
      </p:sp>
    </p:spTree>
    <p:extLst>
      <p:ext uri="{BB962C8B-B14F-4D97-AF65-F5344CB8AC3E}">
        <p14:creationId xmlns:p14="http://schemas.microsoft.com/office/powerpoint/2010/main" val="25820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280355" y="210506"/>
            <a:ext cx="3448271" cy="6452629"/>
            <a:chOff x="0" y="0"/>
            <a:chExt cx="3995420" cy="7476490"/>
          </a:xfrm>
        </p:grpSpPr>
        <p:sp>
          <p:nvSpPr>
            <p:cNvPr id="3" name="Freeform 3"/>
            <p:cNvSpPr/>
            <p:nvPr/>
          </p:nvSpPr>
          <p:spPr>
            <a:xfrm>
              <a:off x="0" y="0"/>
              <a:ext cx="3995420" cy="7475220"/>
            </a:xfrm>
            <a:custGeom>
              <a:avLst/>
              <a:gdLst/>
              <a:ahLst/>
              <a:cxnLst/>
              <a:rect l="l" t="t" r="r" b="b"/>
              <a:pathLst>
                <a:path w="3995420" h="7475220">
                  <a:moveTo>
                    <a:pt x="287020" y="6818630"/>
                  </a:moveTo>
                  <a:lnTo>
                    <a:pt x="0" y="6818630"/>
                  </a:lnTo>
                  <a:lnTo>
                    <a:pt x="0" y="742950"/>
                  </a:lnTo>
                  <a:lnTo>
                    <a:pt x="287020" y="742950"/>
                  </a:lnTo>
                  <a:lnTo>
                    <a:pt x="287020" y="6818630"/>
                  </a:lnTo>
                  <a:close/>
                  <a:moveTo>
                    <a:pt x="683260" y="438150"/>
                  </a:moveTo>
                  <a:lnTo>
                    <a:pt x="327660" y="438150"/>
                  </a:lnTo>
                  <a:lnTo>
                    <a:pt x="327660" y="7113270"/>
                  </a:lnTo>
                  <a:lnTo>
                    <a:pt x="683260" y="7113270"/>
                  </a:lnTo>
                  <a:lnTo>
                    <a:pt x="683260" y="438150"/>
                  </a:lnTo>
                  <a:close/>
                  <a:moveTo>
                    <a:pt x="988060" y="0"/>
                  </a:moveTo>
                  <a:lnTo>
                    <a:pt x="796290" y="0"/>
                  </a:lnTo>
                  <a:lnTo>
                    <a:pt x="796290" y="7103110"/>
                  </a:lnTo>
                  <a:lnTo>
                    <a:pt x="988060" y="7103110"/>
                  </a:lnTo>
                  <a:lnTo>
                    <a:pt x="988060" y="0"/>
                  </a:lnTo>
                  <a:close/>
                  <a:moveTo>
                    <a:pt x="3354070" y="6370320"/>
                  </a:moveTo>
                  <a:lnTo>
                    <a:pt x="3641090" y="6370320"/>
                  </a:lnTo>
                  <a:lnTo>
                    <a:pt x="3641090" y="294640"/>
                  </a:lnTo>
                  <a:lnTo>
                    <a:pt x="3354070" y="294640"/>
                  </a:lnTo>
                  <a:lnTo>
                    <a:pt x="3354070" y="6370320"/>
                  </a:lnTo>
                  <a:close/>
                  <a:moveTo>
                    <a:pt x="3708400" y="6404610"/>
                  </a:moveTo>
                  <a:lnTo>
                    <a:pt x="3995420" y="6404610"/>
                  </a:lnTo>
                  <a:lnTo>
                    <a:pt x="3995420" y="1520190"/>
                  </a:lnTo>
                  <a:lnTo>
                    <a:pt x="3708400" y="1520190"/>
                  </a:lnTo>
                  <a:lnTo>
                    <a:pt x="3708400" y="6404610"/>
                  </a:lnTo>
                  <a:close/>
                  <a:moveTo>
                    <a:pt x="2956560" y="6675120"/>
                  </a:moveTo>
                  <a:lnTo>
                    <a:pt x="3312160" y="6675120"/>
                  </a:lnTo>
                  <a:lnTo>
                    <a:pt x="3312160" y="0"/>
                  </a:lnTo>
                  <a:lnTo>
                    <a:pt x="2956560" y="0"/>
                  </a:lnTo>
                  <a:lnTo>
                    <a:pt x="2956560" y="6675120"/>
                  </a:lnTo>
                  <a:close/>
                  <a:moveTo>
                    <a:pt x="2653030" y="7113270"/>
                  </a:moveTo>
                  <a:lnTo>
                    <a:pt x="2844800" y="7113270"/>
                  </a:lnTo>
                  <a:lnTo>
                    <a:pt x="2844800" y="10160"/>
                  </a:lnTo>
                  <a:lnTo>
                    <a:pt x="2653030" y="10160"/>
                  </a:lnTo>
                  <a:lnTo>
                    <a:pt x="2653030" y="7113270"/>
                  </a:lnTo>
                  <a:close/>
                  <a:moveTo>
                    <a:pt x="1264920" y="372110"/>
                  </a:moveTo>
                  <a:lnTo>
                    <a:pt x="1073150" y="372110"/>
                  </a:lnTo>
                  <a:lnTo>
                    <a:pt x="1073150" y="7475220"/>
                  </a:lnTo>
                  <a:lnTo>
                    <a:pt x="1264920" y="7475220"/>
                  </a:lnTo>
                  <a:lnTo>
                    <a:pt x="1264920" y="372110"/>
                  </a:lnTo>
                  <a:close/>
                  <a:moveTo>
                    <a:pt x="2553970" y="148590"/>
                  </a:moveTo>
                  <a:lnTo>
                    <a:pt x="1315720" y="148590"/>
                  </a:lnTo>
                  <a:lnTo>
                    <a:pt x="1315720" y="7251700"/>
                  </a:lnTo>
                  <a:lnTo>
                    <a:pt x="2553970" y="7251700"/>
                  </a:lnTo>
                  <a:lnTo>
                    <a:pt x="2553970" y="148590"/>
                  </a:lnTo>
                  <a:close/>
                </a:path>
              </a:pathLst>
            </a:custGeom>
            <a:blipFill>
              <a:blip r:embed="rId2"/>
              <a:stretch>
                <a:fillRect l="-12325" r="-12325"/>
              </a:stretch>
            </a:blipFill>
          </p:spPr>
          <p:txBody>
            <a:bodyPr/>
            <a:lstStyle/>
            <a:p>
              <a:endParaRPr lang="en-US" sz="1200"/>
            </a:p>
          </p:txBody>
        </p:sp>
      </p:grpSp>
      <p:sp>
        <p:nvSpPr>
          <p:cNvPr id="4" name="TextBox 3">
            <a:extLst>
              <a:ext uri="{FF2B5EF4-FFF2-40B4-BE49-F238E27FC236}">
                <a16:creationId xmlns:a16="http://schemas.microsoft.com/office/drawing/2014/main" id="{2CC55DAE-7108-5D8C-F145-A28BC62A37E4}"/>
              </a:ext>
            </a:extLst>
          </p:cNvPr>
          <p:cNvSpPr txBox="1"/>
          <p:nvPr/>
        </p:nvSpPr>
        <p:spPr>
          <a:xfrm>
            <a:off x="871870" y="736601"/>
            <a:ext cx="7145079" cy="1200329"/>
          </a:xfrm>
          <a:prstGeom prst="rect">
            <a:avLst/>
          </a:prstGeom>
          <a:noFill/>
        </p:spPr>
        <p:txBody>
          <a:bodyPr wrap="square" rtlCol="0">
            <a:spAutoFit/>
          </a:bodyPr>
          <a:lstStyle/>
          <a:p>
            <a:pPr algn="ctr"/>
            <a:r>
              <a:rPr lang="en-US" sz="3600" b="1" dirty="0">
                <a:solidFill>
                  <a:schemeClr val="tx1">
                    <a:lumMod val="65000"/>
                    <a:lumOff val="35000"/>
                  </a:schemeClr>
                </a:solidFill>
                <a:latin typeface="Tw Cen MT" panose="020B0602020104020603" pitchFamily="34" charset="0"/>
                <a:ea typeface="Roboto Light" panose="02000000000000000000" pitchFamily="2" charset="0"/>
                <a:cs typeface="Segoe UI" panose="020B0502040204020203" pitchFamily="34" charset="0"/>
              </a:rPr>
              <a:t>Retention Rally – </a:t>
            </a:r>
          </a:p>
          <a:p>
            <a:pPr algn="ctr"/>
            <a:r>
              <a:rPr lang="en-US" sz="3600" b="1" dirty="0">
                <a:solidFill>
                  <a:schemeClr val="tx1">
                    <a:lumMod val="65000"/>
                    <a:lumOff val="35000"/>
                  </a:schemeClr>
                </a:solidFill>
                <a:latin typeface="Tw Cen MT" panose="020B0602020104020603" pitchFamily="34" charset="0"/>
                <a:ea typeface="Roboto Light" panose="02000000000000000000" pitchFamily="2" charset="0"/>
                <a:cs typeface="Segoe UI" panose="020B0502040204020203" pitchFamily="34" charset="0"/>
              </a:rPr>
              <a:t>Sabbath November 30</a:t>
            </a:r>
            <a:endParaRPr lang="en-US" sz="1600" dirty="0"/>
          </a:p>
        </p:txBody>
      </p:sp>
      <p:sp>
        <p:nvSpPr>
          <p:cNvPr id="5" name="TextBox 4">
            <a:extLst>
              <a:ext uri="{FF2B5EF4-FFF2-40B4-BE49-F238E27FC236}">
                <a16:creationId xmlns:a16="http://schemas.microsoft.com/office/drawing/2014/main" id="{D35DA878-7A8C-39E5-D913-52C109F363DE}"/>
              </a:ext>
            </a:extLst>
          </p:cNvPr>
          <p:cNvSpPr txBox="1"/>
          <p:nvPr/>
        </p:nvSpPr>
        <p:spPr>
          <a:xfrm>
            <a:off x="476074" y="1905000"/>
            <a:ext cx="7804281" cy="4401205"/>
          </a:xfrm>
          <a:prstGeom prst="rect">
            <a:avLst/>
          </a:prstGeom>
          <a:noFill/>
        </p:spPr>
        <p:txBody>
          <a:bodyPr wrap="square" rtlCol="0">
            <a:spAutoFit/>
          </a:bodyPr>
          <a:lstStyle/>
          <a:p>
            <a:pPr algn="ctr"/>
            <a:r>
              <a:rPr lang="en-US" sz="2800" dirty="0">
                <a:solidFill>
                  <a:schemeClr val="tx1">
                    <a:lumMod val="65000"/>
                    <a:lumOff val="35000"/>
                  </a:schemeClr>
                </a:solidFill>
                <a:latin typeface="+mj-lt"/>
                <a:cs typeface="Times New Roman" panose="02020603050405020304" pitchFamily="18" charset="0"/>
              </a:rPr>
              <a:t>Worship Service in every Union to:</a:t>
            </a:r>
          </a:p>
          <a:p>
            <a:endParaRPr lang="en-US" sz="2800" dirty="0">
              <a:solidFill>
                <a:schemeClr val="tx1">
                  <a:lumMod val="65000"/>
                  <a:lumOff val="35000"/>
                </a:schemeClr>
              </a:solidFill>
              <a:latin typeface="+mj-lt"/>
              <a:cs typeface="Times New Roman" panose="02020603050405020304" pitchFamily="18" charset="0"/>
            </a:endParaRPr>
          </a:p>
          <a:p>
            <a:pPr marL="304815" indent="-304815">
              <a:buFont typeface="Wingdings" pitchFamily="2" charset="2"/>
              <a:buChar char="v"/>
            </a:pPr>
            <a:r>
              <a:rPr lang="en-US" sz="2800" dirty="0">
                <a:solidFill>
                  <a:schemeClr val="tx1">
                    <a:lumMod val="65000"/>
                    <a:lumOff val="35000"/>
                  </a:schemeClr>
                </a:solidFill>
                <a:latin typeface="+mj-lt"/>
                <a:cs typeface="Times New Roman" panose="02020603050405020304" pitchFamily="18" charset="0"/>
              </a:rPr>
              <a:t>Celebrate all newly baptized members during the year 2024</a:t>
            </a:r>
          </a:p>
          <a:p>
            <a:pPr marL="304815" indent="-304815">
              <a:buFont typeface="Wingdings" pitchFamily="2" charset="2"/>
              <a:buChar char="v"/>
            </a:pPr>
            <a:r>
              <a:rPr lang="en-US" sz="2800" dirty="0">
                <a:solidFill>
                  <a:schemeClr val="tx1">
                    <a:lumMod val="65000"/>
                    <a:lumOff val="35000"/>
                  </a:schemeClr>
                </a:solidFill>
                <a:latin typeface="+mj-lt"/>
                <a:cs typeface="Times New Roman" panose="02020603050405020304" pitchFamily="18" charset="0"/>
              </a:rPr>
              <a:t>Conduct special nurturing service to spiritually motivate all members in the faith</a:t>
            </a:r>
          </a:p>
          <a:p>
            <a:pPr marL="304815" indent="-304815">
              <a:buFont typeface="Wingdings" pitchFamily="2" charset="2"/>
              <a:buChar char="v"/>
            </a:pPr>
            <a:r>
              <a:rPr lang="en-US" sz="2800" dirty="0">
                <a:solidFill>
                  <a:schemeClr val="tx1">
                    <a:lumMod val="65000"/>
                    <a:lumOff val="35000"/>
                  </a:schemeClr>
                </a:solidFill>
                <a:latin typeface="+mj-lt"/>
                <a:cs typeface="Times New Roman" panose="02020603050405020304" pitchFamily="18" charset="0"/>
              </a:rPr>
              <a:t>Provide seminar on the importance of maintaining the faith</a:t>
            </a:r>
          </a:p>
          <a:p>
            <a:pPr marL="304815" indent="-304815">
              <a:buFont typeface="Wingdings" pitchFamily="2" charset="2"/>
              <a:buChar char="v"/>
            </a:pPr>
            <a:r>
              <a:rPr lang="en-US" sz="2800" dirty="0">
                <a:solidFill>
                  <a:schemeClr val="tx1">
                    <a:lumMod val="65000"/>
                    <a:lumOff val="35000"/>
                  </a:schemeClr>
                </a:solidFill>
                <a:latin typeface="+mj-lt"/>
                <a:cs typeface="Times New Roman" panose="02020603050405020304" pitchFamily="18" charset="0"/>
              </a:rPr>
              <a:t>Conduct potluck in all territories of the division where members eat together</a:t>
            </a:r>
          </a:p>
        </p:txBody>
      </p:sp>
    </p:spTree>
    <p:extLst>
      <p:ext uri="{BB962C8B-B14F-4D97-AF65-F5344CB8AC3E}">
        <p14:creationId xmlns:p14="http://schemas.microsoft.com/office/powerpoint/2010/main" val="426279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C2F3-8EEA-184F-9545-A008B5318CC5}"/>
              </a:ext>
            </a:extLst>
          </p:cNvPr>
          <p:cNvSpPr>
            <a:spLocks noGrp="1"/>
          </p:cNvSpPr>
          <p:nvPr>
            <p:ph type="ctrTitle"/>
          </p:nvPr>
        </p:nvSpPr>
        <p:spPr>
          <a:xfrm>
            <a:off x="956930" y="1743740"/>
            <a:ext cx="10608008" cy="3096207"/>
          </a:xfrm>
        </p:spPr>
        <p:txBody>
          <a:bodyPr/>
          <a:lstStyle/>
          <a:p>
            <a:r>
              <a:rPr lang="en-US" dirty="0"/>
              <a:t>Here are some strategies pastors can use to encourage involvement of the members in the program ALL THE FAMILY IN MISSION:</a:t>
            </a:r>
            <a:br>
              <a:rPr lang="en-US" dirty="0"/>
            </a:br>
            <a:endParaRPr lang="en-US" dirty="0"/>
          </a:p>
        </p:txBody>
      </p:sp>
    </p:spTree>
    <p:extLst>
      <p:ext uri="{BB962C8B-B14F-4D97-AF65-F5344CB8AC3E}">
        <p14:creationId xmlns:p14="http://schemas.microsoft.com/office/powerpoint/2010/main" val="2744058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3D895-33AD-A240-9AA8-A6715ECCFBAD}"/>
              </a:ext>
            </a:extLst>
          </p:cNvPr>
          <p:cNvSpPr>
            <a:spLocks noGrp="1"/>
          </p:cNvSpPr>
          <p:nvPr>
            <p:ph type="title"/>
          </p:nvPr>
        </p:nvSpPr>
        <p:spPr>
          <a:xfrm>
            <a:off x="203200" y="0"/>
            <a:ext cx="11734800" cy="2084832"/>
          </a:xfrm>
          <a:solidFill>
            <a:srgbClr val="FFC000"/>
          </a:solidFill>
        </p:spPr>
        <p:txBody>
          <a:bodyPr>
            <a:normAutofit fontScale="90000"/>
          </a:bodyPr>
          <a:lstStyle/>
          <a:p>
            <a:pPr algn="ctr"/>
            <a:r>
              <a:rPr lang="en-US" sz="5334" b="1" dirty="0">
                <a:solidFill>
                  <a:schemeClr val="bg1"/>
                </a:solidFill>
                <a:latin typeface="Calibri" panose="020F0502020204030204" pitchFamily="34" charset="0"/>
                <a:cs typeface="Calibri" panose="020F0502020204030204" pitchFamily="34" charset="0"/>
              </a:rPr>
              <a:t>How families may unite in Christ’s mission</a:t>
            </a:r>
            <a:br>
              <a:rPr lang="en-US" sz="5334" b="1"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3512009-97BC-1A41-B092-CA419BE0BA04}"/>
              </a:ext>
            </a:extLst>
          </p:cNvPr>
          <p:cNvSpPr>
            <a:spLocks noGrp="1"/>
          </p:cNvSpPr>
          <p:nvPr>
            <p:ph idx="1"/>
          </p:nvPr>
        </p:nvSpPr>
        <p:spPr>
          <a:xfrm>
            <a:off x="203200" y="2702085"/>
            <a:ext cx="7670800" cy="4023360"/>
          </a:xfrm>
        </p:spPr>
        <p:txBody>
          <a:bodyPr>
            <a:normAutofit/>
          </a:bodyPr>
          <a:lstStyle/>
          <a:p>
            <a:r>
              <a:rPr lang="en-US" sz="4800" dirty="0"/>
              <a:t>“Well-ordered and disciplined family tells more on behalf of Christianity than all the sermons that can be preached” (</a:t>
            </a:r>
            <a:r>
              <a:rPr lang="en-US" sz="4800" i="1" dirty="0"/>
              <a:t>Adventist Home</a:t>
            </a:r>
            <a:r>
              <a:rPr lang="en-US" sz="4800" dirty="0"/>
              <a:t>)</a:t>
            </a:r>
          </a:p>
          <a:p>
            <a:pPr algn="ctr"/>
            <a:endParaRPr lang="en-US" sz="4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CC97B25-8998-CA4C-9448-4F82527A4C02}"/>
              </a:ext>
            </a:extLst>
          </p:cNvPr>
          <p:cNvPicPr>
            <a:picLocks noChangeAspect="1"/>
          </p:cNvPicPr>
          <p:nvPr/>
        </p:nvPicPr>
        <p:blipFill>
          <a:blip r:embed="rId2"/>
          <a:stretch>
            <a:fillRect/>
          </a:stretch>
        </p:blipFill>
        <p:spPr>
          <a:xfrm>
            <a:off x="7874000" y="2084832"/>
            <a:ext cx="4114800" cy="4657885"/>
          </a:xfrm>
          <a:prstGeom prst="rect">
            <a:avLst/>
          </a:prstGeom>
        </p:spPr>
      </p:pic>
    </p:spTree>
    <p:extLst>
      <p:ext uri="{BB962C8B-B14F-4D97-AF65-F5344CB8AC3E}">
        <p14:creationId xmlns:p14="http://schemas.microsoft.com/office/powerpoint/2010/main" val="165856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1. Registration</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999460" y="2509284"/>
            <a:ext cx="10448519" cy="2764465"/>
          </a:xfrm>
        </p:spPr>
        <p:txBody>
          <a:bodyPr/>
          <a:lstStyle/>
          <a:p>
            <a:pPr marL="914423" lvl="1" indent="-457200">
              <a:buFont typeface="Wingdings" pitchFamily="2" charset="2"/>
              <a:buChar char="v"/>
            </a:pPr>
            <a:r>
              <a:rPr lang="en-US" sz="4800" dirty="0"/>
              <a:t>Get the members to register at </a:t>
            </a:r>
            <a:r>
              <a:rPr lang="en-US" sz="4800" u="sng" dirty="0">
                <a:hlinkClick r:id="rId2"/>
              </a:rPr>
              <a:t>aim2024.interamerica.org</a:t>
            </a:r>
            <a:endParaRPr lang="en-US" sz="4800" dirty="0"/>
          </a:p>
          <a:p>
            <a:pPr marL="914423" lvl="1" indent="-457200">
              <a:buFont typeface="Wingdings" pitchFamily="2" charset="2"/>
              <a:buChar char="v"/>
            </a:pPr>
            <a:r>
              <a:rPr lang="en-US" sz="4800" dirty="0"/>
              <a:t>The program has Four Aspects:</a:t>
            </a:r>
          </a:p>
        </p:txBody>
      </p:sp>
    </p:spTree>
    <p:extLst>
      <p:ext uri="{BB962C8B-B14F-4D97-AF65-F5344CB8AC3E}">
        <p14:creationId xmlns:p14="http://schemas.microsoft.com/office/powerpoint/2010/main" val="24953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55788" y="2176686"/>
            <a:ext cx="5306735" cy="4058651"/>
          </a:xfrm>
          <a:custGeom>
            <a:avLst/>
            <a:gdLst/>
            <a:ahLst/>
            <a:cxnLst/>
            <a:rect l="l" t="t" r="r" b="b"/>
            <a:pathLst>
              <a:path w="7960103" h="6087977">
                <a:moveTo>
                  <a:pt x="0" y="0"/>
                </a:moveTo>
                <a:lnTo>
                  <a:pt x="7960102" y="0"/>
                </a:lnTo>
                <a:lnTo>
                  <a:pt x="7960102" y="6087977"/>
                </a:lnTo>
                <a:lnTo>
                  <a:pt x="0" y="6087977"/>
                </a:lnTo>
                <a:lnTo>
                  <a:pt x="0" y="0"/>
                </a:lnTo>
                <a:close/>
              </a:path>
            </a:pathLst>
          </a:custGeom>
          <a:blipFill>
            <a:blip r:embed="rId2"/>
            <a:stretch>
              <a:fillRect l="-25173" r="-12401" b="-19845"/>
            </a:stretch>
          </a:blipFill>
        </p:spPr>
        <p:txBody>
          <a:bodyPr/>
          <a:lstStyle/>
          <a:p>
            <a:endParaRPr lang="en-US" sz="1200"/>
          </a:p>
        </p:txBody>
      </p:sp>
      <p:grpSp>
        <p:nvGrpSpPr>
          <p:cNvPr id="3" name="Group 2">
            <a:extLst>
              <a:ext uri="{FF2B5EF4-FFF2-40B4-BE49-F238E27FC236}">
                <a16:creationId xmlns:a16="http://schemas.microsoft.com/office/drawing/2014/main" id="{68F90677-933A-2128-AEE4-7EBA73E185C6}"/>
              </a:ext>
            </a:extLst>
          </p:cNvPr>
          <p:cNvGrpSpPr/>
          <p:nvPr/>
        </p:nvGrpSpPr>
        <p:grpSpPr>
          <a:xfrm>
            <a:off x="8195581" y="2293362"/>
            <a:ext cx="834343" cy="856302"/>
            <a:chOff x="7951880" y="1911562"/>
            <a:chExt cx="807501" cy="867063"/>
          </a:xfrm>
        </p:grpSpPr>
        <p:sp>
          <p:nvSpPr>
            <p:cNvPr id="4" name="Freeform: Shape 3">
              <a:extLst>
                <a:ext uri="{FF2B5EF4-FFF2-40B4-BE49-F238E27FC236}">
                  <a16:creationId xmlns:a16="http://schemas.microsoft.com/office/drawing/2014/main" id="{EEC603B3-DDCB-9EE4-D25A-510EB07C817A}"/>
                </a:ext>
              </a:extLst>
            </p:cNvPr>
            <p:cNvSpPr/>
            <p:nvPr/>
          </p:nvSpPr>
          <p:spPr>
            <a:xfrm flipH="1">
              <a:off x="7951880" y="1911562"/>
              <a:ext cx="807501" cy="867063"/>
            </a:xfrm>
            <a:custGeom>
              <a:avLst/>
              <a:gdLst>
                <a:gd name="connsiteX0" fmla="*/ 498231 w 4191484"/>
                <a:gd name="connsiteY0" fmla="*/ 139981 h 4511626"/>
                <a:gd name="connsiteX1" fmla="*/ 1603057 w 4191484"/>
                <a:gd name="connsiteY1" fmla="*/ 176058 h 4511626"/>
                <a:gd name="connsiteX2" fmla="*/ 1609854 w 4191484"/>
                <a:gd name="connsiteY2" fmla="*/ 180838 h 4511626"/>
                <a:gd name="connsiteX3" fmla="*/ 3675583 w 4191484"/>
                <a:gd name="connsiteY3" fmla="*/ 1359315 h 4511626"/>
                <a:gd name="connsiteX4" fmla="*/ 3674786 w 4191484"/>
                <a:gd name="connsiteY4" fmla="*/ 1360713 h 4511626"/>
                <a:gd name="connsiteX5" fmla="*/ 3689470 w 4191484"/>
                <a:gd name="connsiteY5" fmla="*/ 1369009 h 4511626"/>
                <a:gd name="connsiteX6" fmla="*/ 4191484 w 4191484"/>
                <a:gd name="connsiteY6" fmla="*/ 2247020 h 4511626"/>
                <a:gd name="connsiteX7" fmla="*/ 3689470 w 4191484"/>
                <a:gd name="connsiteY7" fmla="*/ 3125031 h 4511626"/>
                <a:gd name="connsiteX8" fmla="*/ 3655036 w 4191484"/>
                <a:gd name="connsiteY8" fmla="*/ 3144485 h 4511626"/>
                <a:gd name="connsiteX9" fmla="*/ 1632361 w 4191484"/>
                <a:gd name="connsiteY9" fmla="*/ 4347850 h 4511626"/>
                <a:gd name="connsiteX10" fmla="*/ 1598815 w 4191484"/>
                <a:gd name="connsiteY10" fmla="*/ 4368841 h 4511626"/>
                <a:gd name="connsiteX11" fmla="*/ 587663 w 4191484"/>
                <a:gd name="connsiteY11" fmla="*/ 4391068 h 4511626"/>
                <a:gd name="connsiteX12" fmla="*/ 55593 w 4191484"/>
                <a:gd name="connsiteY12" fmla="*/ 3530938 h 4511626"/>
                <a:gd name="connsiteX13" fmla="*/ 55314 w 4191484"/>
                <a:gd name="connsiteY13" fmla="*/ 3514398 h 4511626"/>
                <a:gd name="connsiteX14" fmla="*/ 53135 w 4191484"/>
                <a:gd name="connsiteY14" fmla="*/ 3514444 h 4511626"/>
                <a:gd name="connsiteX15" fmla="*/ 3019 w 4191484"/>
                <a:gd name="connsiteY15" fmla="*/ 1130384 h 4511626"/>
                <a:gd name="connsiteX16" fmla="*/ 2758 w 4191484"/>
                <a:gd name="connsiteY16" fmla="*/ 1128135 h 4511626"/>
                <a:gd name="connsiteX17" fmla="*/ 498231 w 4191484"/>
                <a:gd name="connsiteY17" fmla="*/ 139981 h 451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484" h="4511626">
                  <a:moveTo>
                    <a:pt x="498231" y="139981"/>
                  </a:moveTo>
                  <a:cubicBezTo>
                    <a:pt x="843746" y="-65579"/>
                    <a:pt x="1267482" y="-37304"/>
                    <a:pt x="1603057" y="176058"/>
                  </a:cubicBezTo>
                  <a:lnTo>
                    <a:pt x="1609854" y="180838"/>
                  </a:lnTo>
                  <a:lnTo>
                    <a:pt x="3675583" y="1359315"/>
                  </a:lnTo>
                  <a:lnTo>
                    <a:pt x="3674786" y="1360713"/>
                  </a:lnTo>
                  <a:lnTo>
                    <a:pt x="3689470" y="1369009"/>
                  </a:lnTo>
                  <a:cubicBezTo>
                    <a:pt x="3992349" y="1559291"/>
                    <a:pt x="4191484" y="1881530"/>
                    <a:pt x="4191484" y="2247020"/>
                  </a:cubicBezTo>
                  <a:cubicBezTo>
                    <a:pt x="4191484" y="2612510"/>
                    <a:pt x="3992349" y="2934749"/>
                    <a:pt x="3689470" y="3125031"/>
                  </a:cubicBezTo>
                  <a:lnTo>
                    <a:pt x="3655036" y="3144485"/>
                  </a:lnTo>
                  <a:lnTo>
                    <a:pt x="1632361" y="4347850"/>
                  </a:lnTo>
                  <a:lnTo>
                    <a:pt x="1598815" y="4368841"/>
                  </a:lnTo>
                  <a:cubicBezTo>
                    <a:pt x="1287070" y="4544221"/>
                    <a:pt x="908862" y="4565465"/>
                    <a:pt x="587663" y="4391068"/>
                  </a:cubicBezTo>
                  <a:cubicBezTo>
                    <a:pt x="266465" y="4216671"/>
                    <a:pt x="78294" y="3887908"/>
                    <a:pt x="55593" y="3530938"/>
                  </a:cubicBezTo>
                  <a:lnTo>
                    <a:pt x="55314" y="3514398"/>
                  </a:lnTo>
                  <a:lnTo>
                    <a:pt x="53135" y="3514444"/>
                  </a:lnTo>
                  <a:lnTo>
                    <a:pt x="3019" y="1130384"/>
                  </a:lnTo>
                  <a:lnTo>
                    <a:pt x="2758" y="1128135"/>
                  </a:lnTo>
                  <a:cubicBezTo>
                    <a:pt x="-24626" y="731419"/>
                    <a:pt x="152716" y="345541"/>
                    <a:pt x="498231" y="1399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baseline="-25000" dirty="0"/>
            </a:p>
          </p:txBody>
        </p:sp>
        <p:sp>
          <p:nvSpPr>
            <p:cNvPr id="5" name="Freeform 97">
              <a:extLst>
                <a:ext uri="{FF2B5EF4-FFF2-40B4-BE49-F238E27FC236}">
                  <a16:creationId xmlns:a16="http://schemas.microsoft.com/office/drawing/2014/main" id="{F785D581-3E38-DDBA-8782-C56199B93A6B}"/>
                </a:ext>
              </a:extLst>
            </p:cNvPr>
            <p:cNvSpPr>
              <a:spLocks noChangeArrowheads="1"/>
            </p:cNvSpPr>
            <p:nvPr/>
          </p:nvSpPr>
          <p:spPr bwMode="auto">
            <a:xfrm>
              <a:off x="8274631" y="2206088"/>
              <a:ext cx="323965" cy="278014"/>
            </a:xfrm>
            <a:custGeom>
              <a:avLst/>
              <a:gdLst>
                <a:gd name="T0" fmla="*/ 103587 w 497"/>
                <a:gd name="T1" fmla="*/ 104160 h 426"/>
                <a:gd name="T2" fmla="*/ 103587 w 497"/>
                <a:gd name="T3" fmla="*/ 104160 h 426"/>
                <a:gd name="T4" fmla="*/ 123403 w 497"/>
                <a:gd name="T5" fmla="*/ 104160 h 426"/>
                <a:gd name="T6" fmla="*/ 123403 w 497"/>
                <a:gd name="T7" fmla="*/ 124000 h 426"/>
                <a:gd name="T8" fmla="*/ 223387 w 497"/>
                <a:gd name="T9" fmla="*/ 124000 h 426"/>
                <a:gd name="T10" fmla="*/ 219333 w 497"/>
                <a:gd name="T11" fmla="*/ 59971 h 426"/>
                <a:gd name="T12" fmla="*/ 199517 w 497"/>
                <a:gd name="T13" fmla="*/ 36073 h 426"/>
                <a:gd name="T14" fmla="*/ 163487 w 497"/>
                <a:gd name="T15" fmla="*/ 36073 h 426"/>
                <a:gd name="T16" fmla="*/ 151777 w 497"/>
                <a:gd name="T17" fmla="*/ 12175 h 426"/>
                <a:gd name="T18" fmla="*/ 135113 w 497"/>
                <a:gd name="T19" fmla="*/ 0 h 426"/>
                <a:gd name="T20" fmla="*/ 87373 w 497"/>
                <a:gd name="T21" fmla="*/ 0 h 426"/>
                <a:gd name="T22" fmla="*/ 75663 w 497"/>
                <a:gd name="T23" fmla="*/ 12175 h 426"/>
                <a:gd name="T24" fmla="*/ 59900 w 497"/>
                <a:gd name="T25" fmla="*/ 36073 h 426"/>
                <a:gd name="T26" fmla="*/ 23870 w 497"/>
                <a:gd name="T27" fmla="*/ 36073 h 426"/>
                <a:gd name="T28" fmla="*/ 4053 w 497"/>
                <a:gd name="T29" fmla="*/ 59971 h 426"/>
                <a:gd name="T30" fmla="*/ 0 w 497"/>
                <a:gd name="T31" fmla="*/ 124000 h 426"/>
                <a:gd name="T32" fmla="*/ 103587 w 497"/>
                <a:gd name="T33" fmla="*/ 124000 h 426"/>
                <a:gd name="T34" fmla="*/ 103587 w 497"/>
                <a:gd name="T35" fmla="*/ 104160 h 426"/>
                <a:gd name="T36" fmla="*/ 83770 w 497"/>
                <a:gd name="T37" fmla="*/ 23898 h 426"/>
                <a:gd name="T38" fmla="*/ 83770 w 497"/>
                <a:gd name="T39" fmla="*/ 23898 h 426"/>
                <a:gd name="T40" fmla="*/ 95480 w 497"/>
                <a:gd name="T41" fmla="*/ 16233 h 426"/>
                <a:gd name="T42" fmla="*/ 127907 w 497"/>
                <a:gd name="T43" fmla="*/ 16233 h 426"/>
                <a:gd name="T44" fmla="*/ 139166 w 497"/>
                <a:gd name="T45" fmla="*/ 23898 h 426"/>
                <a:gd name="T46" fmla="*/ 143670 w 497"/>
                <a:gd name="T47" fmla="*/ 36073 h 426"/>
                <a:gd name="T48" fmla="*/ 79717 w 497"/>
                <a:gd name="T49" fmla="*/ 36073 h 426"/>
                <a:gd name="T50" fmla="*/ 83770 w 497"/>
                <a:gd name="T51" fmla="*/ 23898 h 426"/>
                <a:gd name="T52" fmla="*/ 123403 w 497"/>
                <a:gd name="T53" fmla="*/ 160073 h 426"/>
                <a:gd name="T54" fmla="*/ 123403 w 497"/>
                <a:gd name="T55" fmla="*/ 160073 h 426"/>
                <a:gd name="T56" fmla="*/ 103587 w 497"/>
                <a:gd name="T57" fmla="*/ 160073 h 426"/>
                <a:gd name="T58" fmla="*/ 103587 w 497"/>
                <a:gd name="T59" fmla="*/ 136175 h 426"/>
                <a:gd name="T60" fmla="*/ 4053 w 497"/>
                <a:gd name="T61" fmla="*/ 136175 h 426"/>
                <a:gd name="T62" fmla="*/ 7656 w 497"/>
                <a:gd name="T63" fmla="*/ 171797 h 426"/>
                <a:gd name="T64" fmla="*/ 27923 w 497"/>
                <a:gd name="T65" fmla="*/ 191637 h 426"/>
                <a:gd name="T66" fmla="*/ 195463 w 497"/>
                <a:gd name="T67" fmla="*/ 191637 h 426"/>
                <a:gd name="T68" fmla="*/ 215280 w 497"/>
                <a:gd name="T69" fmla="*/ 171797 h 426"/>
                <a:gd name="T70" fmla="*/ 219333 w 497"/>
                <a:gd name="T71" fmla="*/ 136175 h 426"/>
                <a:gd name="T72" fmla="*/ 123403 w 497"/>
                <a:gd name="T73" fmla="*/ 136175 h 426"/>
                <a:gd name="T74" fmla="*/ 123403 w 497"/>
                <a:gd name="T75" fmla="*/ 16007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2860" tIns="11430" rIns="22860" bIns="11430" anchor="ctr"/>
            <a:lstStyle/>
            <a:p>
              <a:endParaRPr lang="en-US" sz="800"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653F6C8E-8C79-8185-06AE-56A92CB5A20E}"/>
              </a:ext>
            </a:extLst>
          </p:cNvPr>
          <p:cNvGrpSpPr/>
          <p:nvPr/>
        </p:nvGrpSpPr>
        <p:grpSpPr>
          <a:xfrm>
            <a:off x="3498559" y="2388884"/>
            <a:ext cx="852887" cy="906637"/>
            <a:chOff x="3278633" y="1911562"/>
            <a:chExt cx="807501" cy="867063"/>
          </a:xfrm>
        </p:grpSpPr>
        <p:sp>
          <p:nvSpPr>
            <p:cNvPr id="7" name="Freeform: Shape 6">
              <a:extLst>
                <a:ext uri="{FF2B5EF4-FFF2-40B4-BE49-F238E27FC236}">
                  <a16:creationId xmlns:a16="http://schemas.microsoft.com/office/drawing/2014/main" id="{3716F564-C76C-1AA8-27A0-08863645C806}"/>
                </a:ext>
              </a:extLst>
            </p:cNvPr>
            <p:cNvSpPr/>
            <p:nvPr/>
          </p:nvSpPr>
          <p:spPr>
            <a:xfrm>
              <a:off x="3278633" y="1911562"/>
              <a:ext cx="807501" cy="867063"/>
            </a:xfrm>
            <a:custGeom>
              <a:avLst/>
              <a:gdLst>
                <a:gd name="connsiteX0" fmla="*/ 498231 w 4191484"/>
                <a:gd name="connsiteY0" fmla="*/ 139981 h 4511626"/>
                <a:gd name="connsiteX1" fmla="*/ 1603057 w 4191484"/>
                <a:gd name="connsiteY1" fmla="*/ 176058 h 4511626"/>
                <a:gd name="connsiteX2" fmla="*/ 1609854 w 4191484"/>
                <a:gd name="connsiteY2" fmla="*/ 180838 h 4511626"/>
                <a:gd name="connsiteX3" fmla="*/ 3675583 w 4191484"/>
                <a:gd name="connsiteY3" fmla="*/ 1359315 h 4511626"/>
                <a:gd name="connsiteX4" fmla="*/ 3674786 w 4191484"/>
                <a:gd name="connsiteY4" fmla="*/ 1360713 h 4511626"/>
                <a:gd name="connsiteX5" fmla="*/ 3689470 w 4191484"/>
                <a:gd name="connsiteY5" fmla="*/ 1369009 h 4511626"/>
                <a:gd name="connsiteX6" fmla="*/ 4191484 w 4191484"/>
                <a:gd name="connsiteY6" fmla="*/ 2247020 h 4511626"/>
                <a:gd name="connsiteX7" fmla="*/ 3689470 w 4191484"/>
                <a:gd name="connsiteY7" fmla="*/ 3125031 h 4511626"/>
                <a:gd name="connsiteX8" fmla="*/ 3655036 w 4191484"/>
                <a:gd name="connsiteY8" fmla="*/ 3144485 h 4511626"/>
                <a:gd name="connsiteX9" fmla="*/ 1632361 w 4191484"/>
                <a:gd name="connsiteY9" fmla="*/ 4347850 h 4511626"/>
                <a:gd name="connsiteX10" fmla="*/ 1598815 w 4191484"/>
                <a:gd name="connsiteY10" fmla="*/ 4368841 h 4511626"/>
                <a:gd name="connsiteX11" fmla="*/ 587663 w 4191484"/>
                <a:gd name="connsiteY11" fmla="*/ 4391068 h 4511626"/>
                <a:gd name="connsiteX12" fmla="*/ 55593 w 4191484"/>
                <a:gd name="connsiteY12" fmla="*/ 3530938 h 4511626"/>
                <a:gd name="connsiteX13" fmla="*/ 55314 w 4191484"/>
                <a:gd name="connsiteY13" fmla="*/ 3514398 h 4511626"/>
                <a:gd name="connsiteX14" fmla="*/ 53135 w 4191484"/>
                <a:gd name="connsiteY14" fmla="*/ 3514444 h 4511626"/>
                <a:gd name="connsiteX15" fmla="*/ 3019 w 4191484"/>
                <a:gd name="connsiteY15" fmla="*/ 1130384 h 4511626"/>
                <a:gd name="connsiteX16" fmla="*/ 2758 w 4191484"/>
                <a:gd name="connsiteY16" fmla="*/ 1128135 h 4511626"/>
                <a:gd name="connsiteX17" fmla="*/ 498231 w 4191484"/>
                <a:gd name="connsiteY17" fmla="*/ 139981 h 451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484" h="4511626">
                  <a:moveTo>
                    <a:pt x="498231" y="139981"/>
                  </a:moveTo>
                  <a:cubicBezTo>
                    <a:pt x="843746" y="-65579"/>
                    <a:pt x="1267482" y="-37304"/>
                    <a:pt x="1603057" y="176058"/>
                  </a:cubicBezTo>
                  <a:lnTo>
                    <a:pt x="1609854" y="180838"/>
                  </a:lnTo>
                  <a:lnTo>
                    <a:pt x="3675583" y="1359315"/>
                  </a:lnTo>
                  <a:lnTo>
                    <a:pt x="3674786" y="1360713"/>
                  </a:lnTo>
                  <a:lnTo>
                    <a:pt x="3689470" y="1369009"/>
                  </a:lnTo>
                  <a:cubicBezTo>
                    <a:pt x="3992349" y="1559291"/>
                    <a:pt x="4191484" y="1881530"/>
                    <a:pt x="4191484" y="2247020"/>
                  </a:cubicBezTo>
                  <a:cubicBezTo>
                    <a:pt x="4191484" y="2612510"/>
                    <a:pt x="3992349" y="2934749"/>
                    <a:pt x="3689470" y="3125031"/>
                  </a:cubicBezTo>
                  <a:lnTo>
                    <a:pt x="3655036" y="3144485"/>
                  </a:lnTo>
                  <a:lnTo>
                    <a:pt x="1632361" y="4347850"/>
                  </a:lnTo>
                  <a:lnTo>
                    <a:pt x="1598815" y="4368841"/>
                  </a:lnTo>
                  <a:cubicBezTo>
                    <a:pt x="1287070" y="4544221"/>
                    <a:pt x="908862" y="4565465"/>
                    <a:pt x="587663" y="4391068"/>
                  </a:cubicBezTo>
                  <a:cubicBezTo>
                    <a:pt x="266465" y="4216671"/>
                    <a:pt x="78294" y="3887908"/>
                    <a:pt x="55593" y="3530938"/>
                  </a:cubicBezTo>
                  <a:lnTo>
                    <a:pt x="55314" y="3514398"/>
                  </a:lnTo>
                  <a:lnTo>
                    <a:pt x="53135" y="3514444"/>
                  </a:lnTo>
                  <a:lnTo>
                    <a:pt x="3019" y="1130384"/>
                  </a:lnTo>
                  <a:lnTo>
                    <a:pt x="2758" y="1128135"/>
                  </a:lnTo>
                  <a:cubicBezTo>
                    <a:pt x="-24626" y="731419"/>
                    <a:pt x="152716" y="345541"/>
                    <a:pt x="498231" y="13998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baseline="-25000" dirty="0"/>
            </a:p>
          </p:txBody>
        </p:sp>
        <p:sp>
          <p:nvSpPr>
            <p:cNvPr id="8" name="Freeform 110">
              <a:extLst>
                <a:ext uri="{FF2B5EF4-FFF2-40B4-BE49-F238E27FC236}">
                  <a16:creationId xmlns:a16="http://schemas.microsoft.com/office/drawing/2014/main" id="{736B1151-FE23-7441-CCA5-ABC8245CA89F}"/>
                </a:ext>
              </a:extLst>
            </p:cNvPr>
            <p:cNvSpPr>
              <a:spLocks noChangeArrowheads="1"/>
            </p:cNvSpPr>
            <p:nvPr/>
          </p:nvSpPr>
          <p:spPr bwMode="auto">
            <a:xfrm>
              <a:off x="3433863" y="2214024"/>
              <a:ext cx="323965" cy="262141"/>
            </a:xfrm>
            <a:custGeom>
              <a:avLst/>
              <a:gdLst>
                <a:gd name="T0" fmla="*/ 199860 w 462"/>
                <a:gd name="T1" fmla="*/ 4060 h 373"/>
                <a:gd name="T2" fmla="*/ 199860 w 462"/>
                <a:gd name="T3" fmla="*/ 4060 h 373"/>
                <a:gd name="T4" fmla="*/ 4051 w 462"/>
                <a:gd name="T5" fmla="*/ 72182 h 373"/>
                <a:gd name="T6" fmla="*/ 4051 w 462"/>
                <a:gd name="T7" fmla="*/ 76243 h 373"/>
                <a:gd name="T8" fmla="*/ 44113 w 462"/>
                <a:gd name="T9" fmla="*/ 96093 h 373"/>
                <a:gd name="T10" fmla="*/ 44113 w 462"/>
                <a:gd name="T11" fmla="*/ 96093 h 373"/>
                <a:gd name="T12" fmla="*/ 72021 w 462"/>
                <a:gd name="T13" fmla="*/ 103762 h 373"/>
                <a:gd name="T14" fmla="*/ 195358 w 462"/>
                <a:gd name="T15" fmla="*/ 15790 h 373"/>
                <a:gd name="T16" fmla="*/ 195358 w 462"/>
                <a:gd name="T17" fmla="*/ 15790 h 373"/>
                <a:gd name="T18" fmla="*/ 108032 w 462"/>
                <a:gd name="T19" fmla="*/ 111883 h 373"/>
                <a:gd name="T20" fmla="*/ 108032 w 462"/>
                <a:gd name="T21" fmla="*/ 111883 h 373"/>
                <a:gd name="T22" fmla="*/ 103981 w 462"/>
                <a:gd name="T23" fmla="*/ 115943 h 373"/>
                <a:gd name="T24" fmla="*/ 108032 w 462"/>
                <a:gd name="T25" fmla="*/ 120003 h 373"/>
                <a:gd name="T26" fmla="*/ 108032 w 462"/>
                <a:gd name="T27" fmla="*/ 120003 h 373"/>
                <a:gd name="T28" fmla="*/ 163399 w 462"/>
                <a:gd name="T29" fmla="*/ 152034 h 373"/>
                <a:gd name="T30" fmla="*/ 175552 w 462"/>
                <a:gd name="T31" fmla="*/ 147974 h 373"/>
                <a:gd name="T32" fmla="*/ 207512 w 462"/>
                <a:gd name="T33" fmla="*/ 8121 h 373"/>
                <a:gd name="T34" fmla="*/ 199860 w 462"/>
                <a:gd name="T35" fmla="*/ 4060 h 373"/>
                <a:gd name="T36" fmla="*/ 72021 w 462"/>
                <a:gd name="T37" fmla="*/ 163764 h 373"/>
                <a:gd name="T38" fmla="*/ 72021 w 462"/>
                <a:gd name="T39" fmla="*/ 163764 h 373"/>
                <a:gd name="T40" fmla="*/ 76073 w 462"/>
                <a:gd name="T41" fmla="*/ 167824 h 373"/>
                <a:gd name="T42" fmla="*/ 108032 w 462"/>
                <a:gd name="T43" fmla="*/ 139853 h 373"/>
                <a:gd name="T44" fmla="*/ 72021 w 462"/>
                <a:gd name="T45" fmla="*/ 120003 h 373"/>
                <a:gd name="T46" fmla="*/ 72021 w 462"/>
                <a:gd name="T47" fmla="*/ 163764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cubicBezTo>
                    <a:pt x="160" y="230"/>
                    <a:pt x="160" y="230"/>
                    <a:pt x="160" y="230"/>
                  </a:cubicBezTo>
                  <a:cubicBezTo>
                    <a:pt x="160" y="230"/>
                    <a:pt x="425" y="35"/>
                    <a:pt x="434" y="35"/>
                  </a:cubicBezTo>
                  <a:cubicBezTo>
                    <a:pt x="434" y="26"/>
                    <a:pt x="434" y="35"/>
                    <a:pt x="434" y="35"/>
                  </a:cubicBezTo>
                  <a:lnTo>
                    <a:pt x="240" y="248"/>
                  </a:lnTo>
                  <a:cubicBezTo>
                    <a:pt x="231" y="257"/>
                    <a:pt x="231" y="257"/>
                    <a:pt x="231" y="257"/>
                  </a:cubicBezTo>
                  <a:cubicBezTo>
                    <a:pt x="240" y="266"/>
                    <a:pt x="240" y="266"/>
                    <a:pt x="240" y="266"/>
                  </a:cubicBez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2860" tIns="11430" rIns="22860" bIns="11430" anchor="ctr"/>
            <a:lstStyle/>
            <a:p>
              <a:endParaRPr lang="en-US" sz="800"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A6835841-07B9-DFD4-680D-BCC0F0AB5708}"/>
              </a:ext>
            </a:extLst>
          </p:cNvPr>
          <p:cNvGrpSpPr/>
          <p:nvPr/>
        </p:nvGrpSpPr>
        <p:grpSpPr>
          <a:xfrm>
            <a:off x="2809627" y="4206012"/>
            <a:ext cx="852887" cy="906637"/>
            <a:chOff x="3617870" y="4613979"/>
            <a:chExt cx="807501" cy="867063"/>
          </a:xfrm>
        </p:grpSpPr>
        <p:sp>
          <p:nvSpPr>
            <p:cNvPr id="10" name="Freeform: Shape 9">
              <a:extLst>
                <a:ext uri="{FF2B5EF4-FFF2-40B4-BE49-F238E27FC236}">
                  <a16:creationId xmlns:a16="http://schemas.microsoft.com/office/drawing/2014/main" id="{47FBAAA3-B724-C960-40BA-BC009B2F8EB9}"/>
                </a:ext>
              </a:extLst>
            </p:cNvPr>
            <p:cNvSpPr/>
            <p:nvPr/>
          </p:nvSpPr>
          <p:spPr>
            <a:xfrm>
              <a:off x="3617870" y="4613979"/>
              <a:ext cx="807501" cy="867063"/>
            </a:xfrm>
            <a:custGeom>
              <a:avLst/>
              <a:gdLst>
                <a:gd name="connsiteX0" fmla="*/ 498231 w 4191484"/>
                <a:gd name="connsiteY0" fmla="*/ 139981 h 4511626"/>
                <a:gd name="connsiteX1" fmla="*/ 1603057 w 4191484"/>
                <a:gd name="connsiteY1" fmla="*/ 176058 h 4511626"/>
                <a:gd name="connsiteX2" fmla="*/ 1609854 w 4191484"/>
                <a:gd name="connsiteY2" fmla="*/ 180838 h 4511626"/>
                <a:gd name="connsiteX3" fmla="*/ 3675583 w 4191484"/>
                <a:gd name="connsiteY3" fmla="*/ 1359315 h 4511626"/>
                <a:gd name="connsiteX4" fmla="*/ 3674786 w 4191484"/>
                <a:gd name="connsiteY4" fmla="*/ 1360713 h 4511626"/>
                <a:gd name="connsiteX5" fmla="*/ 3689470 w 4191484"/>
                <a:gd name="connsiteY5" fmla="*/ 1369009 h 4511626"/>
                <a:gd name="connsiteX6" fmla="*/ 4191484 w 4191484"/>
                <a:gd name="connsiteY6" fmla="*/ 2247020 h 4511626"/>
                <a:gd name="connsiteX7" fmla="*/ 3689470 w 4191484"/>
                <a:gd name="connsiteY7" fmla="*/ 3125031 h 4511626"/>
                <a:gd name="connsiteX8" fmla="*/ 3655036 w 4191484"/>
                <a:gd name="connsiteY8" fmla="*/ 3144485 h 4511626"/>
                <a:gd name="connsiteX9" fmla="*/ 1632361 w 4191484"/>
                <a:gd name="connsiteY9" fmla="*/ 4347850 h 4511626"/>
                <a:gd name="connsiteX10" fmla="*/ 1598815 w 4191484"/>
                <a:gd name="connsiteY10" fmla="*/ 4368841 h 4511626"/>
                <a:gd name="connsiteX11" fmla="*/ 587663 w 4191484"/>
                <a:gd name="connsiteY11" fmla="*/ 4391068 h 4511626"/>
                <a:gd name="connsiteX12" fmla="*/ 55593 w 4191484"/>
                <a:gd name="connsiteY12" fmla="*/ 3530938 h 4511626"/>
                <a:gd name="connsiteX13" fmla="*/ 55314 w 4191484"/>
                <a:gd name="connsiteY13" fmla="*/ 3514398 h 4511626"/>
                <a:gd name="connsiteX14" fmla="*/ 53135 w 4191484"/>
                <a:gd name="connsiteY14" fmla="*/ 3514444 h 4511626"/>
                <a:gd name="connsiteX15" fmla="*/ 3019 w 4191484"/>
                <a:gd name="connsiteY15" fmla="*/ 1130384 h 4511626"/>
                <a:gd name="connsiteX16" fmla="*/ 2758 w 4191484"/>
                <a:gd name="connsiteY16" fmla="*/ 1128135 h 4511626"/>
                <a:gd name="connsiteX17" fmla="*/ 498231 w 4191484"/>
                <a:gd name="connsiteY17" fmla="*/ 139981 h 451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484" h="4511626">
                  <a:moveTo>
                    <a:pt x="498231" y="139981"/>
                  </a:moveTo>
                  <a:cubicBezTo>
                    <a:pt x="843746" y="-65579"/>
                    <a:pt x="1267482" y="-37304"/>
                    <a:pt x="1603057" y="176058"/>
                  </a:cubicBezTo>
                  <a:lnTo>
                    <a:pt x="1609854" y="180838"/>
                  </a:lnTo>
                  <a:lnTo>
                    <a:pt x="3675583" y="1359315"/>
                  </a:lnTo>
                  <a:lnTo>
                    <a:pt x="3674786" y="1360713"/>
                  </a:lnTo>
                  <a:lnTo>
                    <a:pt x="3689470" y="1369009"/>
                  </a:lnTo>
                  <a:cubicBezTo>
                    <a:pt x="3992349" y="1559291"/>
                    <a:pt x="4191484" y="1881530"/>
                    <a:pt x="4191484" y="2247020"/>
                  </a:cubicBezTo>
                  <a:cubicBezTo>
                    <a:pt x="4191484" y="2612510"/>
                    <a:pt x="3992349" y="2934749"/>
                    <a:pt x="3689470" y="3125031"/>
                  </a:cubicBezTo>
                  <a:lnTo>
                    <a:pt x="3655036" y="3144485"/>
                  </a:lnTo>
                  <a:lnTo>
                    <a:pt x="1632361" y="4347850"/>
                  </a:lnTo>
                  <a:lnTo>
                    <a:pt x="1598815" y="4368841"/>
                  </a:lnTo>
                  <a:cubicBezTo>
                    <a:pt x="1287070" y="4544221"/>
                    <a:pt x="908862" y="4565465"/>
                    <a:pt x="587663" y="4391068"/>
                  </a:cubicBezTo>
                  <a:cubicBezTo>
                    <a:pt x="266465" y="4216671"/>
                    <a:pt x="78294" y="3887908"/>
                    <a:pt x="55593" y="3530938"/>
                  </a:cubicBezTo>
                  <a:lnTo>
                    <a:pt x="55314" y="3514398"/>
                  </a:lnTo>
                  <a:lnTo>
                    <a:pt x="53135" y="3514444"/>
                  </a:lnTo>
                  <a:lnTo>
                    <a:pt x="3019" y="1130384"/>
                  </a:lnTo>
                  <a:lnTo>
                    <a:pt x="2758" y="1128135"/>
                  </a:lnTo>
                  <a:cubicBezTo>
                    <a:pt x="-24626" y="731419"/>
                    <a:pt x="152716" y="345541"/>
                    <a:pt x="498231" y="1399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baseline="-25000" dirty="0"/>
            </a:p>
          </p:txBody>
        </p:sp>
        <p:sp>
          <p:nvSpPr>
            <p:cNvPr id="11" name="Freeform 154">
              <a:extLst>
                <a:ext uri="{FF2B5EF4-FFF2-40B4-BE49-F238E27FC236}">
                  <a16:creationId xmlns:a16="http://schemas.microsoft.com/office/drawing/2014/main" id="{51F802E5-043E-B809-EF0A-2B743E21A568}"/>
                </a:ext>
              </a:extLst>
            </p:cNvPr>
            <p:cNvSpPr>
              <a:spLocks noChangeArrowheads="1"/>
            </p:cNvSpPr>
            <p:nvPr/>
          </p:nvSpPr>
          <p:spPr bwMode="auto">
            <a:xfrm>
              <a:off x="3814774" y="4863470"/>
              <a:ext cx="271360" cy="368083"/>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2860" tIns="11430" rIns="22860" bIns="11430" anchor="ctr"/>
            <a:lstStyle/>
            <a:p>
              <a:endParaRPr lang="en-US" sz="800"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B0F6A23A-6D98-CDC2-0231-634BC4B64030}"/>
              </a:ext>
            </a:extLst>
          </p:cNvPr>
          <p:cNvGrpSpPr/>
          <p:nvPr/>
        </p:nvGrpSpPr>
        <p:grpSpPr>
          <a:xfrm>
            <a:off x="8269984" y="4097195"/>
            <a:ext cx="852887" cy="906637"/>
            <a:chOff x="7616172" y="4613979"/>
            <a:chExt cx="807501" cy="867063"/>
          </a:xfrm>
        </p:grpSpPr>
        <p:sp>
          <p:nvSpPr>
            <p:cNvPr id="13" name="Freeform: Shape 12">
              <a:extLst>
                <a:ext uri="{FF2B5EF4-FFF2-40B4-BE49-F238E27FC236}">
                  <a16:creationId xmlns:a16="http://schemas.microsoft.com/office/drawing/2014/main" id="{74233505-65D9-C2D5-44C2-98F73B82C01C}"/>
                </a:ext>
              </a:extLst>
            </p:cNvPr>
            <p:cNvSpPr/>
            <p:nvPr/>
          </p:nvSpPr>
          <p:spPr>
            <a:xfrm flipH="1">
              <a:off x="7616172" y="4613979"/>
              <a:ext cx="807501" cy="867063"/>
            </a:xfrm>
            <a:custGeom>
              <a:avLst/>
              <a:gdLst>
                <a:gd name="connsiteX0" fmla="*/ 498231 w 4191484"/>
                <a:gd name="connsiteY0" fmla="*/ 139981 h 4511626"/>
                <a:gd name="connsiteX1" fmla="*/ 1603057 w 4191484"/>
                <a:gd name="connsiteY1" fmla="*/ 176058 h 4511626"/>
                <a:gd name="connsiteX2" fmla="*/ 1609854 w 4191484"/>
                <a:gd name="connsiteY2" fmla="*/ 180838 h 4511626"/>
                <a:gd name="connsiteX3" fmla="*/ 3675583 w 4191484"/>
                <a:gd name="connsiteY3" fmla="*/ 1359315 h 4511626"/>
                <a:gd name="connsiteX4" fmla="*/ 3674786 w 4191484"/>
                <a:gd name="connsiteY4" fmla="*/ 1360713 h 4511626"/>
                <a:gd name="connsiteX5" fmla="*/ 3689470 w 4191484"/>
                <a:gd name="connsiteY5" fmla="*/ 1369009 h 4511626"/>
                <a:gd name="connsiteX6" fmla="*/ 4191484 w 4191484"/>
                <a:gd name="connsiteY6" fmla="*/ 2247020 h 4511626"/>
                <a:gd name="connsiteX7" fmla="*/ 3689470 w 4191484"/>
                <a:gd name="connsiteY7" fmla="*/ 3125031 h 4511626"/>
                <a:gd name="connsiteX8" fmla="*/ 3655036 w 4191484"/>
                <a:gd name="connsiteY8" fmla="*/ 3144485 h 4511626"/>
                <a:gd name="connsiteX9" fmla="*/ 1632361 w 4191484"/>
                <a:gd name="connsiteY9" fmla="*/ 4347850 h 4511626"/>
                <a:gd name="connsiteX10" fmla="*/ 1598815 w 4191484"/>
                <a:gd name="connsiteY10" fmla="*/ 4368841 h 4511626"/>
                <a:gd name="connsiteX11" fmla="*/ 587663 w 4191484"/>
                <a:gd name="connsiteY11" fmla="*/ 4391068 h 4511626"/>
                <a:gd name="connsiteX12" fmla="*/ 55593 w 4191484"/>
                <a:gd name="connsiteY12" fmla="*/ 3530938 h 4511626"/>
                <a:gd name="connsiteX13" fmla="*/ 55314 w 4191484"/>
                <a:gd name="connsiteY13" fmla="*/ 3514398 h 4511626"/>
                <a:gd name="connsiteX14" fmla="*/ 53135 w 4191484"/>
                <a:gd name="connsiteY14" fmla="*/ 3514444 h 4511626"/>
                <a:gd name="connsiteX15" fmla="*/ 3019 w 4191484"/>
                <a:gd name="connsiteY15" fmla="*/ 1130384 h 4511626"/>
                <a:gd name="connsiteX16" fmla="*/ 2758 w 4191484"/>
                <a:gd name="connsiteY16" fmla="*/ 1128135 h 4511626"/>
                <a:gd name="connsiteX17" fmla="*/ 498231 w 4191484"/>
                <a:gd name="connsiteY17" fmla="*/ 139981 h 451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484" h="4511626">
                  <a:moveTo>
                    <a:pt x="498231" y="139981"/>
                  </a:moveTo>
                  <a:cubicBezTo>
                    <a:pt x="843746" y="-65579"/>
                    <a:pt x="1267482" y="-37304"/>
                    <a:pt x="1603057" y="176058"/>
                  </a:cubicBezTo>
                  <a:lnTo>
                    <a:pt x="1609854" y="180838"/>
                  </a:lnTo>
                  <a:lnTo>
                    <a:pt x="3675583" y="1359315"/>
                  </a:lnTo>
                  <a:lnTo>
                    <a:pt x="3674786" y="1360713"/>
                  </a:lnTo>
                  <a:lnTo>
                    <a:pt x="3689470" y="1369009"/>
                  </a:lnTo>
                  <a:cubicBezTo>
                    <a:pt x="3992349" y="1559291"/>
                    <a:pt x="4191484" y="1881530"/>
                    <a:pt x="4191484" y="2247020"/>
                  </a:cubicBezTo>
                  <a:cubicBezTo>
                    <a:pt x="4191484" y="2612510"/>
                    <a:pt x="3992349" y="2934749"/>
                    <a:pt x="3689470" y="3125031"/>
                  </a:cubicBezTo>
                  <a:lnTo>
                    <a:pt x="3655036" y="3144485"/>
                  </a:lnTo>
                  <a:lnTo>
                    <a:pt x="1632361" y="4347850"/>
                  </a:lnTo>
                  <a:lnTo>
                    <a:pt x="1598815" y="4368841"/>
                  </a:lnTo>
                  <a:cubicBezTo>
                    <a:pt x="1287070" y="4544221"/>
                    <a:pt x="908862" y="4565465"/>
                    <a:pt x="587663" y="4391068"/>
                  </a:cubicBezTo>
                  <a:cubicBezTo>
                    <a:pt x="266465" y="4216671"/>
                    <a:pt x="78294" y="3887908"/>
                    <a:pt x="55593" y="3530938"/>
                  </a:cubicBezTo>
                  <a:lnTo>
                    <a:pt x="55314" y="3514398"/>
                  </a:lnTo>
                  <a:lnTo>
                    <a:pt x="53135" y="3514444"/>
                  </a:lnTo>
                  <a:lnTo>
                    <a:pt x="3019" y="1130384"/>
                  </a:lnTo>
                  <a:lnTo>
                    <a:pt x="2758" y="1128135"/>
                  </a:lnTo>
                  <a:cubicBezTo>
                    <a:pt x="-24626" y="731419"/>
                    <a:pt x="152716" y="345541"/>
                    <a:pt x="498231" y="13998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baseline="-25000" dirty="0"/>
            </a:p>
          </p:txBody>
        </p:sp>
        <p:sp>
          <p:nvSpPr>
            <p:cNvPr id="14" name="Freeform 144">
              <a:extLst>
                <a:ext uri="{FF2B5EF4-FFF2-40B4-BE49-F238E27FC236}">
                  <a16:creationId xmlns:a16="http://schemas.microsoft.com/office/drawing/2014/main" id="{5994B7D7-9027-DA44-0B2C-D7C33497F5B2}"/>
                </a:ext>
              </a:extLst>
            </p:cNvPr>
            <p:cNvSpPr>
              <a:spLocks noChangeArrowheads="1"/>
            </p:cNvSpPr>
            <p:nvPr/>
          </p:nvSpPr>
          <p:spPr bwMode="auto">
            <a:xfrm>
              <a:off x="7914107" y="4915378"/>
              <a:ext cx="336788" cy="312207"/>
            </a:xfrm>
            <a:custGeom>
              <a:avLst/>
              <a:gdLst>
                <a:gd name="T0" fmla="*/ 114881 w 602"/>
                <a:gd name="T1" fmla="*/ 0 h 559"/>
                <a:gd name="T2" fmla="*/ 114881 w 602"/>
                <a:gd name="T3" fmla="*/ 0 h 559"/>
                <a:gd name="T4" fmla="*/ 217118 w 602"/>
                <a:gd name="T5" fmla="*/ 84035 h 559"/>
                <a:gd name="T6" fmla="*/ 114881 w 602"/>
                <a:gd name="T7" fmla="*/ 165546 h 559"/>
                <a:gd name="T8" fmla="*/ 91760 w 602"/>
                <a:gd name="T9" fmla="*/ 163022 h 559"/>
                <a:gd name="T10" fmla="*/ 15173 w 602"/>
                <a:gd name="T11" fmla="*/ 193678 h 559"/>
                <a:gd name="T12" fmla="*/ 40822 w 602"/>
                <a:gd name="T13" fmla="*/ 147874 h 559"/>
                <a:gd name="T14" fmla="*/ 0 w 602"/>
                <a:gd name="T15" fmla="*/ 84035 h 559"/>
                <a:gd name="T16" fmla="*/ 114881 w 602"/>
                <a:gd name="T17" fmla="*/ 0 h 5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2" h="559">
                  <a:moveTo>
                    <a:pt x="318" y="0"/>
                  </a:moveTo>
                  <a:lnTo>
                    <a:pt x="318" y="0"/>
                  </a:lnTo>
                  <a:cubicBezTo>
                    <a:pt x="495" y="0"/>
                    <a:pt x="601" y="106"/>
                    <a:pt x="601" y="233"/>
                  </a:cubicBezTo>
                  <a:cubicBezTo>
                    <a:pt x="601" y="360"/>
                    <a:pt x="495" y="459"/>
                    <a:pt x="318" y="459"/>
                  </a:cubicBezTo>
                  <a:cubicBezTo>
                    <a:pt x="297" y="459"/>
                    <a:pt x="276" y="452"/>
                    <a:pt x="254" y="452"/>
                  </a:cubicBezTo>
                  <a:cubicBezTo>
                    <a:pt x="170" y="558"/>
                    <a:pt x="42" y="537"/>
                    <a:pt x="42" y="537"/>
                  </a:cubicBezTo>
                  <a:cubicBezTo>
                    <a:pt x="134" y="494"/>
                    <a:pt x="134" y="417"/>
                    <a:pt x="113" y="410"/>
                  </a:cubicBezTo>
                  <a:cubicBezTo>
                    <a:pt x="42" y="367"/>
                    <a:pt x="0" y="303"/>
                    <a:pt x="0" y="233"/>
                  </a:cubicBezTo>
                  <a:cubicBezTo>
                    <a:pt x="0" y="106"/>
                    <a:pt x="141" y="0"/>
                    <a:pt x="318" y="0"/>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sz="800"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5" name="TextBox 14">
            <a:extLst>
              <a:ext uri="{FF2B5EF4-FFF2-40B4-BE49-F238E27FC236}">
                <a16:creationId xmlns:a16="http://schemas.microsoft.com/office/drawing/2014/main" id="{6A37056B-041D-9EC8-F6B7-61694FAFEFE5}"/>
              </a:ext>
            </a:extLst>
          </p:cNvPr>
          <p:cNvSpPr txBox="1"/>
          <p:nvPr/>
        </p:nvSpPr>
        <p:spPr>
          <a:xfrm>
            <a:off x="4351447" y="866329"/>
            <a:ext cx="3793275" cy="1185133"/>
          </a:xfrm>
          <a:prstGeom prst="rect">
            <a:avLst/>
          </a:prstGeom>
          <a:noFill/>
        </p:spPr>
        <p:txBody>
          <a:bodyPr wrap="square" rtlCol="0">
            <a:spAutoFit/>
          </a:bodyPr>
          <a:lstStyle>
            <a:defPPr>
              <a:defRPr lang="en-US"/>
            </a:defPPr>
            <a:lvl1pPr>
              <a:lnSpc>
                <a:spcPct val="80000"/>
              </a:lnSpc>
              <a:defRPr sz="4000" b="1">
                <a:solidFill>
                  <a:schemeClr val="tx1">
                    <a:lumMod val="65000"/>
                    <a:lumOff val="35000"/>
                  </a:schemeClr>
                </a:solidFill>
                <a:latin typeface="Tw Cen MT" panose="020B0602020104020603" pitchFamily="34" charset="0"/>
              </a:defRPr>
            </a:lvl1pPr>
          </a:lstStyle>
          <a:p>
            <a:pPr algn="ctr"/>
            <a:r>
              <a:rPr lang="en-US" sz="4400" dirty="0"/>
              <a:t>All the Family in Mission</a:t>
            </a:r>
          </a:p>
        </p:txBody>
      </p:sp>
      <p:sp>
        <p:nvSpPr>
          <p:cNvPr id="16" name="Text Placeholder 2">
            <a:extLst>
              <a:ext uri="{FF2B5EF4-FFF2-40B4-BE49-F238E27FC236}">
                <a16:creationId xmlns:a16="http://schemas.microsoft.com/office/drawing/2014/main" id="{2CE1729D-5F9B-F9AA-065E-6E33C053A3E5}"/>
              </a:ext>
            </a:extLst>
          </p:cNvPr>
          <p:cNvSpPr txBox="1">
            <a:spLocks/>
          </p:cNvSpPr>
          <p:nvPr/>
        </p:nvSpPr>
        <p:spPr>
          <a:xfrm flipH="1">
            <a:off x="1320800" y="2453412"/>
            <a:ext cx="2051381" cy="513513"/>
          </a:xfrm>
          <a:prstGeom prst="rect">
            <a:avLst/>
          </a:prstGeom>
        </p:spPr>
        <p:txBody>
          <a:bodyPr/>
          <a:lstStyle>
            <a:defPPr>
              <a:defRPr lang="en-US"/>
            </a:defPPr>
            <a:lvl1pPr indent="0" defTabSz="1460754">
              <a:lnSpc>
                <a:spcPct val="100000"/>
              </a:lnSpc>
              <a:spcBef>
                <a:spcPts val="0"/>
              </a:spcBef>
              <a:buFont typeface="Arial" panose="020B0604020202020204" pitchFamily="34" charset="0"/>
              <a:buNone/>
              <a:defRPr sz="1600" b="1">
                <a:solidFill>
                  <a:schemeClr val="accent1"/>
                </a:solidFill>
                <a:latin typeface="Tw Cen MT" panose="020B0602020104020603" pitchFamily="34" charset="0"/>
              </a:defRPr>
            </a:lvl1pPr>
            <a:lvl2pPr marL="1095566" indent="-365189" defTabSz="1460754">
              <a:lnSpc>
                <a:spcPct val="90000"/>
              </a:lnSpc>
              <a:spcBef>
                <a:spcPts val="799"/>
              </a:spcBef>
              <a:buFont typeface="Arial" panose="020B0604020202020204" pitchFamily="34" charset="0"/>
              <a:buChar char="•"/>
              <a:defRPr sz="3834"/>
            </a:lvl2pPr>
            <a:lvl3pPr marL="1825943" indent="-365189" defTabSz="1460754">
              <a:lnSpc>
                <a:spcPct val="90000"/>
              </a:lnSpc>
              <a:spcBef>
                <a:spcPts val="799"/>
              </a:spcBef>
              <a:buFont typeface="Arial" panose="020B0604020202020204" pitchFamily="34" charset="0"/>
              <a:buChar char="•"/>
              <a:defRPr sz="3195"/>
            </a:lvl3pPr>
            <a:lvl4pPr marL="2556320" indent="-365189" defTabSz="1460754">
              <a:lnSpc>
                <a:spcPct val="90000"/>
              </a:lnSpc>
              <a:spcBef>
                <a:spcPts val="799"/>
              </a:spcBef>
              <a:buFont typeface="Arial" panose="020B0604020202020204" pitchFamily="34" charset="0"/>
              <a:buChar char="•"/>
              <a:defRPr sz="2876"/>
            </a:lvl4pPr>
            <a:lvl5pPr marL="3286697" indent="-365189" defTabSz="1460754">
              <a:lnSpc>
                <a:spcPct val="90000"/>
              </a:lnSpc>
              <a:spcBef>
                <a:spcPts val="799"/>
              </a:spcBef>
              <a:buFont typeface="Arial" panose="020B0604020202020204" pitchFamily="34" charset="0"/>
              <a:buChar char="•"/>
              <a:defRPr sz="2876"/>
            </a:lvl5pPr>
            <a:lvl6pPr marL="4017074" indent="-365189" defTabSz="1460754">
              <a:lnSpc>
                <a:spcPct val="90000"/>
              </a:lnSpc>
              <a:spcBef>
                <a:spcPts val="799"/>
              </a:spcBef>
              <a:buFont typeface="Arial" panose="020B0604020202020204" pitchFamily="34" charset="0"/>
              <a:buChar char="•"/>
              <a:defRPr sz="2876"/>
            </a:lvl6pPr>
            <a:lvl7pPr marL="4747451" indent="-365189" defTabSz="1460754">
              <a:lnSpc>
                <a:spcPct val="90000"/>
              </a:lnSpc>
              <a:spcBef>
                <a:spcPts val="799"/>
              </a:spcBef>
              <a:buFont typeface="Arial" panose="020B0604020202020204" pitchFamily="34" charset="0"/>
              <a:buChar char="•"/>
              <a:defRPr sz="2876"/>
            </a:lvl7pPr>
            <a:lvl8pPr marL="5477828" indent="-365189" defTabSz="1460754">
              <a:lnSpc>
                <a:spcPct val="90000"/>
              </a:lnSpc>
              <a:spcBef>
                <a:spcPts val="799"/>
              </a:spcBef>
              <a:buFont typeface="Arial" panose="020B0604020202020204" pitchFamily="34" charset="0"/>
              <a:buChar char="•"/>
              <a:defRPr sz="2876"/>
            </a:lvl8pPr>
            <a:lvl9pPr marL="6208205" indent="-365189" defTabSz="1460754">
              <a:lnSpc>
                <a:spcPct val="90000"/>
              </a:lnSpc>
              <a:spcBef>
                <a:spcPts val="799"/>
              </a:spcBef>
              <a:buFont typeface="Arial" panose="020B0604020202020204" pitchFamily="34" charset="0"/>
              <a:buChar char="•"/>
              <a:defRPr sz="2876"/>
            </a:lvl9pPr>
          </a:lstStyle>
          <a:p>
            <a:pPr algn="r"/>
            <a:r>
              <a:rPr lang="en-US" sz="2133" dirty="0">
                <a:solidFill>
                  <a:schemeClr val="accent3"/>
                </a:solidFill>
              </a:rPr>
              <a:t>Growing in the Faith</a:t>
            </a:r>
          </a:p>
        </p:txBody>
      </p:sp>
      <p:sp>
        <p:nvSpPr>
          <p:cNvPr id="17" name="Text Placeholder 2">
            <a:extLst>
              <a:ext uri="{FF2B5EF4-FFF2-40B4-BE49-F238E27FC236}">
                <a16:creationId xmlns:a16="http://schemas.microsoft.com/office/drawing/2014/main" id="{4BBF4C14-9331-3FD6-FF17-A1479000A19B}"/>
              </a:ext>
            </a:extLst>
          </p:cNvPr>
          <p:cNvSpPr txBox="1">
            <a:spLocks/>
          </p:cNvSpPr>
          <p:nvPr/>
        </p:nvSpPr>
        <p:spPr>
          <a:xfrm flipH="1">
            <a:off x="9144000" y="2388884"/>
            <a:ext cx="2499365" cy="697065"/>
          </a:xfrm>
          <a:prstGeom prst="rect">
            <a:avLst/>
          </a:prstGeom>
        </p:spPr>
        <p:txBody>
          <a:bodyPr/>
          <a:lstStyle>
            <a:defPPr>
              <a:defRPr lang="en-US"/>
            </a:defPPr>
            <a:lvl1pPr indent="0" algn="r" defTabSz="1460754">
              <a:lnSpc>
                <a:spcPct val="100000"/>
              </a:lnSpc>
              <a:spcBef>
                <a:spcPts val="0"/>
              </a:spcBef>
              <a:buFont typeface="Arial" panose="020B0604020202020204" pitchFamily="34" charset="0"/>
              <a:buNone/>
              <a:defRPr sz="1600" b="1">
                <a:solidFill>
                  <a:schemeClr val="bg1">
                    <a:lumMod val="75000"/>
                  </a:schemeClr>
                </a:solidFill>
                <a:latin typeface="Tw Cen MT" panose="020B0602020104020603" pitchFamily="34" charset="0"/>
              </a:defRPr>
            </a:lvl1pPr>
            <a:lvl2pPr marL="1095566" indent="-365189" defTabSz="1460754">
              <a:lnSpc>
                <a:spcPct val="90000"/>
              </a:lnSpc>
              <a:spcBef>
                <a:spcPts val="799"/>
              </a:spcBef>
              <a:buFont typeface="Arial" panose="020B0604020202020204" pitchFamily="34" charset="0"/>
              <a:buChar char="•"/>
              <a:defRPr sz="3834"/>
            </a:lvl2pPr>
            <a:lvl3pPr marL="1825943" indent="-365189" defTabSz="1460754">
              <a:lnSpc>
                <a:spcPct val="90000"/>
              </a:lnSpc>
              <a:spcBef>
                <a:spcPts val="799"/>
              </a:spcBef>
              <a:buFont typeface="Arial" panose="020B0604020202020204" pitchFamily="34" charset="0"/>
              <a:buChar char="•"/>
              <a:defRPr sz="3195"/>
            </a:lvl3pPr>
            <a:lvl4pPr marL="2556320" indent="-365189" defTabSz="1460754">
              <a:lnSpc>
                <a:spcPct val="90000"/>
              </a:lnSpc>
              <a:spcBef>
                <a:spcPts val="799"/>
              </a:spcBef>
              <a:buFont typeface="Arial" panose="020B0604020202020204" pitchFamily="34" charset="0"/>
              <a:buChar char="•"/>
              <a:defRPr sz="2876"/>
            </a:lvl4pPr>
            <a:lvl5pPr marL="3286697" indent="-365189" defTabSz="1460754">
              <a:lnSpc>
                <a:spcPct val="90000"/>
              </a:lnSpc>
              <a:spcBef>
                <a:spcPts val="799"/>
              </a:spcBef>
              <a:buFont typeface="Arial" panose="020B0604020202020204" pitchFamily="34" charset="0"/>
              <a:buChar char="•"/>
              <a:defRPr sz="2876"/>
            </a:lvl5pPr>
            <a:lvl6pPr marL="4017074" indent="-365189" defTabSz="1460754">
              <a:lnSpc>
                <a:spcPct val="90000"/>
              </a:lnSpc>
              <a:spcBef>
                <a:spcPts val="799"/>
              </a:spcBef>
              <a:buFont typeface="Arial" panose="020B0604020202020204" pitchFamily="34" charset="0"/>
              <a:buChar char="•"/>
              <a:defRPr sz="2876"/>
            </a:lvl6pPr>
            <a:lvl7pPr marL="4747451" indent="-365189" defTabSz="1460754">
              <a:lnSpc>
                <a:spcPct val="90000"/>
              </a:lnSpc>
              <a:spcBef>
                <a:spcPts val="799"/>
              </a:spcBef>
              <a:buFont typeface="Arial" panose="020B0604020202020204" pitchFamily="34" charset="0"/>
              <a:buChar char="•"/>
              <a:defRPr sz="2876"/>
            </a:lvl7pPr>
            <a:lvl8pPr marL="5477828" indent="-365189" defTabSz="1460754">
              <a:lnSpc>
                <a:spcPct val="90000"/>
              </a:lnSpc>
              <a:spcBef>
                <a:spcPts val="799"/>
              </a:spcBef>
              <a:buFont typeface="Arial" panose="020B0604020202020204" pitchFamily="34" charset="0"/>
              <a:buChar char="•"/>
              <a:defRPr sz="2876"/>
            </a:lvl8pPr>
            <a:lvl9pPr marL="6208205" indent="-365189" defTabSz="1460754">
              <a:lnSpc>
                <a:spcPct val="90000"/>
              </a:lnSpc>
              <a:spcBef>
                <a:spcPts val="799"/>
              </a:spcBef>
              <a:buFont typeface="Arial" panose="020B0604020202020204" pitchFamily="34" charset="0"/>
              <a:buChar char="•"/>
              <a:defRPr sz="2876"/>
            </a:lvl9pPr>
          </a:lstStyle>
          <a:p>
            <a:pPr algn="l"/>
            <a:r>
              <a:rPr lang="en-US" sz="2133" dirty="0">
                <a:solidFill>
                  <a:schemeClr val="accent1"/>
                </a:solidFill>
              </a:rPr>
              <a:t>Serving in the Community</a:t>
            </a:r>
          </a:p>
        </p:txBody>
      </p:sp>
      <p:sp>
        <p:nvSpPr>
          <p:cNvPr id="18" name="Text Placeholder 2">
            <a:extLst>
              <a:ext uri="{FF2B5EF4-FFF2-40B4-BE49-F238E27FC236}">
                <a16:creationId xmlns:a16="http://schemas.microsoft.com/office/drawing/2014/main" id="{E913A5EF-86EC-4FF7-774E-9571FC7BCC26}"/>
              </a:ext>
            </a:extLst>
          </p:cNvPr>
          <p:cNvSpPr txBox="1">
            <a:spLocks/>
          </p:cNvSpPr>
          <p:nvPr/>
        </p:nvSpPr>
        <p:spPr>
          <a:xfrm flipH="1">
            <a:off x="1166753" y="4500748"/>
            <a:ext cx="1519916" cy="317165"/>
          </a:xfrm>
          <a:prstGeom prst="rect">
            <a:avLst/>
          </a:prstGeom>
        </p:spPr>
        <p:txBody>
          <a:bodyPr/>
          <a:lstStyle>
            <a:defPPr>
              <a:defRPr lang="en-US"/>
            </a:defPPr>
            <a:lvl1pPr indent="0" defTabSz="1460754">
              <a:lnSpc>
                <a:spcPct val="100000"/>
              </a:lnSpc>
              <a:spcBef>
                <a:spcPts val="0"/>
              </a:spcBef>
              <a:buFont typeface="Arial" panose="020B0604020202020204" pitchFamily="34" charset="0"/>
              <a:buNone/>
              <a:defRPr sz="1600" b="1">
                <a:solidFill>
                  <a:schemeClr val="accent1"/>
                </a:solidFill>
                <a:latin typeface="Tw Cen MT" panose="020B0602020104020603" pitchFamily="34" charset="0"/>
              </a:defRPr>
            </a:lvl1pPr>
            <a:lvl2pPr marL="1095566" indent="-365189" defTabSz="1460754">
              <a:lnSpc>
                <a:spcPct val="90000"/>
              </a:lnSpc>
              <a:spcBef>
                <a:spcPts val="799"/>
              </a:spcBef>
              <a:buFont typeface="Arial" panose="020B0604020202020204" pitchFamily="34" charset="0"/>
              <a:buChar char="•"/>
              <a:defRPr sz="3834"/>
            </a:lvl2pPr>
            <a:lvl3pPr marL="1825943" indent="-365189" defTabSz="1460754">
              <a:lnSpc>
                <a:spcPct val="90000"/>
              </a:lnSpc>
              <a:spcBef>
                <a:spcPts val="799"/>
              </a:spcBef>
              <a:buFont typeface="Arial" panose="020B0604020202020204" pitchFamily="34" charset="0"/>
              <a:buChar char="•"/>
              <a:defRPr sz="3195"/>
            </a:lvl3pPr>
            <a:lvl4pPr marL="2556320" indent="-365189" defTabSz="1460754">
              <a:lnSpc>
                <a:spcPct val="90000"/>
              </a:lnSpc>
              <a:spcBef>
                <a:spcPts val="799"/>
              </a:spcBef>
              <a:buFont typeface="Arial" panose="020B0604020202020204" pitchFamily="34" charset="0"/>
              <a:buChar char="•"/>
              <a:defRPr sz="2876"/>
            </a:lvl4pPr>
            <a:lvl5pPr marL="3286697" indent="-365189" defTabSz="1460754">
              <a:lnSpc>
                <a:spcPct val="90000"/>
              </a:lnSpc>
              <a:spcBef>
                <a:spcPts val="799"/>
              </a:spcBef>
              <a:buFont typeface="Arial" panose="020B0604020202020204" pitchFamily="34" charset="0"/>
              <a:buChar char="•"/>
              <a:defRPr sz="2876"/>
            </a:lvl5pPr>
            <a:lvl6pPr marL="4017074" indent="-365189" defTabSz="1460754">
              <a:lnSpc>
                <a:spcPct val="90000"/>
              </a:lnSpc>
              <a:spcBef>
                <a:spcPts val="799"/>
              </a:spcBef>
              <a:buFont typeface="Arial" panose="020B0604020202020204" pitchFamily="34" charset="0"/>
              <a:buChar char="•"/>
              <a:defRPr sz="2876"/>
            </a:lvl6pPr>
            <a:lvl7pPr marL="4747451" indent="-365189" defTabSz="1460754">
              <a:lnSpc>
                <a:spcPct val="90000"/>
              </a:lnSpc>
              <a:spcBef>
                <a:spcPts val="799"/>
              </a:spcBef>
              <a:buFont typeface="Arial" panose="020B0604020202020204" pitchFamily="34" charset="0"/>
              <a:buChar char="•"/>
              <a:defRPr sz="2876"/>
            </a:lvl7pPr>
            <a:lvl8pPr marL="5477828" indent="-365189" defTabSz="1460754">
              <a:lnSpc>
                <a:spcPct val="90000"/>
              </a:lnSpc>
              <a:spcBef>
                <a:spcPts val="799"/>
              </a:spcBef>
              <a:buFont typeface="Arial" panose="020B0604020202020204" pitchFamily="34" charset="0"/>
              <a:buChar char="•"/>
              <a:defRPr sz="2876"/>
            </a:lvl8pPr>
            <a:lvl9pPr marL="6208205" indent="-365189" defTabSz="1460754">
              <a:lnSpc>
                <a:spcPct val="90000"/>
              </a:lnSpc>
              <a:spcBef>
                <a:spcPts val="799"/>
              </a:spcBef>
              <a:buFont typeface="Arial" panose="020B0604020202020204" pitchFamily="34" charset="0"/>
              <a:buChar char="•"/>
              <a:defRPr sz="2876"/>
            </a:lvl9pPr>
          </a:lstStyle>
          <a:p>
            <a:pPr algn="r"/>
            <a:r>
              <a:rPr lang="en-US" sz="2133" dirty="0">
                <a:solidFill>
                  <a:schemeClr val="accent2"/>
                </a:solidFill>
              </a:rPr>
              <a:t>Reaping God’s harvest</a:t>
            </a:r>
            <a:endParaRPr lang="en-US" dirty="0">
              <a:solidFill>
                <a:schemeClr val="accent2"/>
              </a:solidFill>
            </a:endParaRPr>
          </a:p>
        </p:txBody>
      </p:sp>
      <p:sp>
        <p:nvSpPr>
          <p:cNvPr id="19" name="Text Placeholder 2">
            <a:extLst>
              <a:ext uri="{FF2B5EF4-FFF2-40B4-BE49-F238E27FC236}">
                <a16:creationId xmlns:a16="http://schemas.microsoft.com/office/drawing/2014/main" id="{0CABE057-CE7E-A654-D871-A868E7B386D3}"/>
              </a:ext>
            </a:extLst>
          </p:cNvPr>
          <p:cNvSpPr txBox="1">
            <a:spLocks/>
          </p:cNvSpPr>
          <p:nvPr/>
        </p:nvSpPr>
        <p:spPr>
          <a:xfrm flipH="1">
            <a:off x="9174403" y="4308811"/>
            <a:ext cx="2499365" cy="383875"/>
          </a:xfrm>
          <a:prstGeom prst="rect">
            <a:avLst/>
          </a:prstGeom>
        </p:spPr>
        <p:txBody>
          <a:bodyPr/>
          <a:lstStyle>
            <a:defPPr>
              <a:defRPr lang="en-US"/>
            </a:defPPr>
            <a:lvl1pPr indent="0" defTabSz="1460754">
              <a:lnSpc>
                <a:spcPct val="100000"/>
              </a:lnSpc>
              <a:spcBef>
                <a:spcPts val="0"/>
              </a:spcBef>
              <a:buFont typeface="Arial" panose="020B0604020202020204" pitchFamily="34" charset="0"/>
              <a:buNone/>
              <a:defRPr sz="1600" b="1">
                <a:solidFill>
                  <a:schemeClr val="bg1">
                    <a:lumMod val="75000"/>
                  </a:schemeClr>
                </a:solidFill>
                <a:latin typeface="Tw Cen MT" panose="020B0602020104020603" pitchFamily="34" charset="0"/>
              </a:defRPr>
            </a:lvl1pPr>
            <a:lvl2pPr marL="1095566" indent="-365189" defTabSz="1460754">
              <a:lnSpc>
                <a:spcPct val="90000"/>
              </a:lnSpc>
              <a:spcBef>
                <a:spcPts val="799"/>
              </a:spcBef>
              <a:buFont typeface="Arial" panose="020B0604020202020204" pitchFamily="34" charset="0"/>
              <a:buChar char="•"/>
              <a:defRPr sz="3834"/>
            </a:lvl2pPr>
            <a:lvl3pPr marL="1825943" indent="-365189" defTabSz="1460754">
              <a:lnSpc>
                <a:spcPct val="90000"/>
              </a:lnSpc>
              <a:spcBef>
                <a:spcPts val="799"/>
              </a:spcBef>
              <a:buFont typeface="Arial" panose="020B0604020202020204" pitchFamily="34" charset="0"/>
              <a:buChar char="•"/>
              <a:defRPr sz="3195"/>
            </a:lvl3pPr>
            <a:lvl4pPr marL="2556320" indent="-365189" defTabSz="1460754">
              <a:lnSpc>
                <a:spcPct val="90000"/>
              </a:lnSpc>
              <a:spcBef>
                <a:spcPts val="799"/>
              </a:spcBef>
              <a:buFont typeface="Arial" panose="020B0604020202020204" pitchFamily="34" charset="0"/>
              <a:buChar char="•"/>
              <a:defRPr sz="2876"/>
            </a:lvl4pPr>
            <a:lvl5pPr marL="3286697" indent="-365189" defTabSz="1460754">
              <a:lnSpc>
                <a:spcPct val="90000"/>
              </a:lnSpc>
              <a:spcBef>
                <a:spcPts val="799"/>
              </a:spcBef>
              <a:buFont typeface="Arial" panose="020B0604020202020204" pitchFamily="34" charset="0"/>
              <a:buChar char="•"/>
              <a:defRPr sz="2876"/>
            </a:lvl5pPr>
            <a:lvl6pPr marL="4017074" indent="-365189" defTabSz="1460754">
              <a:lnSpc>
                <a:spcPct val="90000"/>
              </a:lnSpc>
              <a:spcBef>
                <a:spcPts val="799"/>
              </a:spcBef>
              <a:buFont typeface="Arial" panose="020B0604020202020204" pitchFamily="34" charset="0"/>
              <a:buChar char="•"/>
              <a:defRPr sz="2876"/>
            </a:lvl6pPr>
            <a:lvl7pPr marL="4747451" indent="-365189" defTabSz="1460754">
              <a:lnSpc>
                <a:spcPct val="90000"/>
              </a:lnSpc>
              <a:spcBef>
                <a:spcPts val="799"/>
              </a:spcBef>
              <a:buFont typeface="Arial" panose="020B0604020202020204" pitchFamily="34" charset="0"/>
              <a:buChar char="•"/>
              <a:defRPr sz="2876"/>
            </a:lvl7pPr>
            <a:lvl8pPr marL="5477828" indent="-365189" defTabSz="1460754">
              <a:lnSpc>
                <a:spcPct val="90000"/>
              </a:lnSpc>
              <a:spcBef>
                <a:spcPts val="799"/>
              </a:spcBef>
              <a:buFont typeface="Arial" panose="020B0604020202020204" pitchFamily="34" charset="0"/>
              <a:buChar char="•"/>
              <a:defRPr sz="2876"/>
            </a:lvl8pPr>
            <a:lvl9pPr marL="6208205" indent="-365189" defTabSz="1460754">
              <a:lnSpc>
                <a:spcPct val="90000"/>
              </a:lnSpc>
              <a:spcBef>
                <a:spcPts val="799"/>
              </a:spcBef>
              <a:buFont typeface="Arial" panose="020B0604020202020204" pitchFamily="34" charset="0"/>
              <a:buChar char="•"/>
              <a:defRPr sz="2876"/>
            </a:lvl9pPr>
          </a:lstStyle>
          <a:p>
            <a:r>
              <a:rPr lang="en-US" sz="2133" dirty="0">
                <a:solidFill>
                  <a:schemeClr val="accent4"/>
                </a:solidFill>
              </a:rPr>
              <a:t>Sharing the Gospel</a:t>
            </a:r>
          </a:p>
        </p:txBody>
      </p:sp>
      <p:sp>
        <p:nvSpPr>
          <p:cNvPr id="20" name="Rectangle 19">
            <a:extLst>
              <a:ext uri="{FF2B5EF4-FFF2-40B4-BE49-F238E27FC236}">
                <a16:creationId xmlns:a16="http://schemas.microsoft.com/office/drawing/2014/main" id="{0E2DC0CE-70C0-7049-B2EC-3F999CA9D943}"/>
              </a:ext>
            </a:extLst>
          </p:cNvPr>
          <p:cNvSpPr/>
          <p:nvPr/>
        </p:nvSpPr>
        <p:spPr>
          <a:xfrm>
            <a:off x="5012341" y="1928002"/>
            <a:ext cx="2471485" cy="615553"/>
          </a:xfrm>
          <a:prstGeom prst="rect">
            <a:avLst/>
          </a:prstGeom>
          <a:noFill/>
          <a:effectLst>
            <a:outerShdw blurRad="50800" dist="50800" dir="5400000" algn="ctr" rotWithShape="0">
              <a:srgbClr val="000000">
                <a:alpha val="39237"/>
              </a:srgbClr>
            </a:outerShdw>
            <a:reflection stA="0" endPos="65000" dist="50800" dir="5400000" sy="-100000" algn="bl" rotWithShape="0"/>
          </a:effectLst>
        </p:spPr>
        <p:txBody>
          <a:bodyPr wrap="square" lIns="60960" tIns="30480" rIns="60960" bIns="30480">
            <a:spAutoFit/>
          </a:bodyPr>
          <a:lstStyle/>
          <a:p>
            <a:pPr algn="ctr"/>
            <a:r>
              <a:rPr lang="en-US" sz="3600" b="1" dirty="0">
                <a:ln w="0"/>
                <a:solidFill>
                  <a:schemeClr val="tx1">
                    <a:lumMod val="75000"/>
                    <a:lumOff val="25000"/>
                    <a:alpha val="82000"/>
                  </a:schemeClr>
                </a:solidFill>
                <a:effectLst>
                  <a:outerShdw blurRad="38100" dist="19050" dir="2700000" algn="tl" rotWithShape="0">
                    <a:schemeClr val="dk1">
                      <a:alpha val="40000"/>
                    </a:schemeClr>
                  </a:outerShdw>
                </a:effectLst>
                <a:latin typeface="Pathways" pitchFamily="2" charset="0"/>
                <a:cs typeface="Baguet Script" panose="020F0502020204030204" pitchFamily="34" charset="0"/>
              </a:rPr>
              <a:t>2024</a:t>
            </a:r>
            <a:endParaRPr lang="en-US" sz="2667" b="1" dirty="0">
              <a:ln w="0"/>
              <a:solidFill>
                <a:schemeClr val="tx1">
                  <a:lumMod val="75000"/>
                  <a:lumOff val="25000"/>
                  <a:alpha val="82000"/>
                </a:schemeClr>
              </a:solidFill>
              <a:effectLst>
                <a:outerShdw blurRad="38100" dist="19050" dir="2700000" algn="tl" rotWithShape="0">
                  <a:schemeClr val="dk1">
                    <a:alpha val="40000"/>
                  </a:schemeClr>
                </a:outerShdw>
              </a:effectLst>
              <a:latin typeface="Pathways" pitchFamily="2" charset="0"/>
              <a:cs typeface="Baguet Script" panose="020F0502020204030204" pitchFamily="34" charset="0"/>
            </a:endParaRPr>
          </a:p>
        </p:txBody>
      </p:sp>
    </p:spTree>
    <p:extLst>
      <p:ext uri="{BB962C8B-B14F-4D97-AF65-F5344CB8AC3E}">
        <p14:creationId xmlns:p14="http://schemas.microsoft.com/office/powerpoint/2010/main" val="8158272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3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3333">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53333">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14:presetBounceEnd="53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53333">
                                          <p:cBhvr additive="base">
                                            <p:cTn id="12" dur="750" fill="hold"/>
                                            <p:tgtEl>
                                              <p:spTgt spid="9"/>
                                            </p:tgtEl>
                                            <p:attrNameLst>
                                              <p:attrName>ppt_x</p:attrName>
                                            </p:attrNameLst>
                                          </p:cBhvr>
                                          <p:tavLst>
                                            <p:tav tm="0">
                                              <p:val>
                                                <p:strVal val="0-#ppt_w/2"/>
                                              </p:val>
                                            </p:tav>
                                            <p:tav tm="100000">
                                              <p:val>
                                                <p:strVal val="#ppt_x"/>
                                              </p:val>
                                            </p:tav>
                                          </p:tavLst>
                                        </p:anim>
                                        <p:anim calcmode="lin" valueType="num" p14:bounceEnd="53333">
                                          <p:cBhvr additive="base">
                                            <p:cTn id="13" dur="75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14:presetBounceEnd="53333">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3333">
                                          <p:cBhvr additive="base">
                                            <p:cTn id="17" dur="750" fill="hold"/>
                                            <p:tgtEl>
                                              <p:spTgt spid="3"/>
                                            </p:tgtEl>
                                            <p:attrNameLst>
                                              <p:attrName>ppt_x</p:attrName>
                                            </p:attrNameLst>
                                          </p:cBhvr>
                                          <p:tavLst>
                                            <p:tav tm="0">
                                              <p:val>
                                                <p:strVal val="1+#ppt_w/2"/>
                                              </p:val>
                                            </p:tav>
                                            <p:tav tm="100000">
                                              <p:val>
                                                <p:strVal val="#ppt_x"/>
                                              </p:val>
                                            </p:tav>
                                          </p:tavLst>
                                        </p:anim>
                                        <p:anim calcmode="lin" valueType="num" p14:bounceEnd="53333">
                                          <p:cBhvr additive="base">
                                            <p:cTn id="18" dur="75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2" fill="hold" nodeType="afterEffect" p14:presetBounceEnd="53333">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53333">
                                          <p:cBhvr additive="base">
                                            <p:cTn id="22" dur="750" fill="hold"/>
                                            <p:tgtEl>
                                              <p:spTgt spid="12"/>
                                            </p:tgtEl>
                                            <p:attrNameLst>
                                              <p:attrName>ppt_x</p:attrName>
                                            </p:attrNameLst>
                                          </p:cBhvr>
                                          <p:tavLst>
                                            <p:tav tm="0">
                                              <p:val>
                                                <p:strVal val="1+#ppt_w/2"/>
                                              </p:val>
                                            </p:tav>
                                            <p:tav tm="100000">
                                              <p:val>
                                                <p:strVal val="#ppt_x"/>
                                              </p:val>
                                            </p:tav>
                                          </p:tavLst>
                                        </p:anim>
                                        <p:anim calcmode="lin" valueType="num" p14:bounceEnd="53333">
                                          <p:cBhvr additive="base">
                                            <p:cTn id="23"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0-#ppt_w/2"/>
                                              </p:val>
                                            </p:tav>
                                            <p:tav tm="100000">
                                              <p:val>
                                                <p:strVal val="#ppt_x"/>
                                              </p:val>
                                            </p:tav>
                                          </p:tavLst>
                                        </p:anim>
                                        <p:anim calcmode="lin" valueType="num">
                                          <p:cBhvr additive="base">
                                            <p:cTn id="13" dur="75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1+#ppt_w/2"/>
                                              </p:val>
                                            </p:tav>
                                            <p:tav tm="100000">
                                              <p:val>
                                                <p:strVal val="#ppt_x"/>
                                              </p:val>
                                            </p:tav>
                                          </p:tavLst>
                                        </p:anim>
                                        <p:anim calcmode="lin" valueType="num">
                                          <p:cBhvr additive="base">
                                            <p:cTn id="18" dur="75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750" fill="hold"/>
                                            <p:tgtEl>
                                              <p:spTgt spid="12"/>
                                            </p:tgtEl>
                                            <p:attrNameLst>
                                              <p:attrName>ppt_x</p:attrName>
                                            </p:attrNameLst>
                                          </p:cBhvr>
                                          <p:tavLst>
                                            <p:tav tm="0">
                                              <p:val>
                                                <p:strVal val="1+#ppt_w/2"/>
                                              </p:val>
                                            </p:tav>
                                            <p:tav tm="100000">
                                              <p:val>
                                                <p:strVal val="#ppt_x"/>
                                              </p:val>
                                            </p:tav>
                                          </p:tavLst>
                                        </p:anim>
                                        <p:anim calcmode="lin" valueType="num">
                                          <p:cBhvr additive="base">
                                            <p:cTn id="23"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66228" y="523569"/>
            <a:ext cx="11486517" cy="721031"/>
          </a:xfrm>
          <a:prstGeom prst="rect">
            <a:avLst/>
          </a:prstGeom>
        </p:spPr>
        <p:txBody>
          <a:bodyPr wrap="square" lIns="0" tIns="0" rIns="0" bIns="0" rtlCol="0" anchor="t">
            <a:spAutoFit/>
          </a:bodyPr>
          <a:lstStyle/>
          <a:p>
            <a:pPr>
              <a:lnSpc>
                <a:spcPts val="6000"/>
              </a:lnSpc>
            </a:pPr>
            <a:r>
              <a:rPr lang="en-US" sz="4000" b="1" dirty="0">
                <a:solidFill>
                  <a:srgbClr val="F6AA2B"/>
                </a:solidFill>
              </a:rPr>
              <a:t>Churches can help those who cannot register:</a:t>
            </a:r>
          </a:p>
        </p:txBody>
      </p:sp>
      <p:sp>
        <p:nvSpPr>
          <p:cNvPr id="5" name="TextBox 4">
            <a:extLst>
              <a:ext uri="{FF2B5EF4-FFF2-40B4-BE49-F238E27FC236}">
                <a16:creationId xmlns:a16="http://schemas.microsoft.com/office/drawing/2014/main" id="{BF46D56A-C505-364C-ABD9-322BCF990F63}"/>
              </a:ext>
            </a:extLst>
          </p:cNvPr>
          <p:cNvSpPr txBox="1"/>
          <p:nvPr/>
        </p:nvSpPr>
        <p:spPr>
          <a:xfrm>
            <a:off x="744279" y="1244600"/>
            <a:ext cx="10738884" cy="5262979"/>
          </a:xfrm>
          <a:prstGeom prst="rect">
            <a:avLst/>
          </a:prstGeom>
          <a:noFill/>
        </p:spPr>
        <p:txBody>
          <a:bodyPr wrap="square" rtlCol="0">
            <a:spAutoFit/>
          </a:bodyPr>
          <a:lstStyle/>
          <a:p>
            <a:r>
              <a:rPr lang="en-US" sz="4400" dirty="0"/>
              <a:t>Establish at least two e-mail addresses and passwords; One for members registration and the other for the family, friend or visitor that they will study with. </a:t>
            </a:r>
          </a:p>
          <a:p>
            <a:endParaRPr lang="en-US" sz="2000" dirty="0"/>
          </a:p>
          <a:p>
            <a:r>
              <a:rPr lang="en-US" sz="4400" dirty="0"/>
              <a:t>Appoint a registration coordinator in the church  to do the registration on behalf of those members who cannot.</a:t>
            </a:r>
            <a:endParaRPr lang="en-US" sz="1200" dirty="0"/>
          </a:p>
        </p:txBody>
      </p:sp>
    </p:spTree>
    <p:extLst>
      <p:ext uri="{BB962C8B-B14F-4D97-AF65-F5344CB8AC3E}">
        <p14:creationId xmlns:p14="http://schemas.microsoft.com/office/powerpoint/2010/main" val="1773897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2. Vision Casting</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999460" y="1722474"/>
            <a:ext cx="10448519" cy="4359349"/>
          </a:xfrm>
        </p:spPr>
        <p:txBody>
          <a:bodyPr/>
          <a:lstStyle/>
          <a:p>
            <a:pPr marL="914423" lvl="1" indent="-457200">
              <a:buFont typeface="Wingdings" pitchFamily="2" charset="2"/>
              <a:buChar char="v"/>
            </a:pPr>
            <a:r>
              <a:rPr lang="en-US" sz="3600" dirty="0"/>
              <a:t>Clearly articulate the vision and mission of the 	program to the members. </a:t>
            </a:r>
          </a:p>
          <a:p>
            <a:pPr marL="914423" lvl="1" indent="-457200">
              <a:buFont typeface="Wingdings" pitchFamily="2" charset="2"/>
              <a:buChar char="v"/>
            </a:pPr>
            <a:r>
              <a:rPr lang="en-US" sz="3600" dirty="0"/>
              <a:t>Explain how it aligns with the broader mission of the church and the teachings of Christ. </a:t>
            </a:r>
          </a:p>
          <a:p>
            <a:pPr marL="914423" lvl="1" indent="-457200">
              <a:buFont typeface="Wingdings" pitchFamily="2" charset="2"/>
              <a:buChar char="v"/>
            </a:pPr>
            <a:r>
              <a:rPr lang="en-US" sz="3600" dirty="0"/>
              <a:t>Share stories and testimonies to illustrate the impact that the program can have on individuals and the community.</a:t>
            </a:r>
            <a:endParaRPr lang="en-US" sz="2800" dirty="0"/>
          </a:p>
        </p:txBody>
      </p:sp>
    </p:spTree>
    <p:extLst>
      <p:ext uri="{BB962C8B-B14F-4D97-AF65-F5344CB8AC3E}">
        <p14:creationId xmlns:p14="http://schemas.microsoft.com/office/powerpoint/2010/main" val="190452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3. Inclusive Planning</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999460" y="1722474"/>
            <a:ext cx="10448519" cy="4359349"/>
          </a:xfrm>
        </p:spPr>
        <p:txBody>
          <a:bodyPr/>
          <a:lstStyle/>
          <a:p>
            <a:pPr marL="914423" lvl="1" indent="-457200">
              <a:buFont typeface="Wingdings" pitchFamily="2" charset="2"/>
              <a:buChar char="v"/>
            </a:pPr>
            <a:r>
              <a:rPr lang="en-US" sz="4000" dirty="0"/>
              <a:t>Involve singles and couples in the planning process. </a:t>
            </a:r>
          </a:p>
          <a:p>
            <a:pPr marL="457223" lvl="1" indent="0"/>
            <a:endParaRPr lang="en-US" sz="4000" dirty="0"/>
          </a:p>
          <a:p>
            <a:pPr marL="914423" lvl="1" indent="-457200">
              <a:buFont typeface="Wingdings" pitchFamily="2" charset="2"/>
              <a:buChar char="v"/>
            </a:pPr>
            <a:r>
              <a:rPr lang="en-US" sz="4000" dirty="0"/>
              <a:t>This gives them a sense of ownership and ensures that the program meets their needs and utilizes their strengths. </a:t>
            </a:r>
          </a:p>
        </p:txBody>
      </p:sp>
    </p:spTree>
    <p:extLst>
      <p:ext uri="{BB962C8B-B14F-4D97-AF65-F5344CB8AC3E}">
        <p14:creationId xmlns:p14="http://schemas.microsoft.com/office/powerpoint/2010/main" val="83867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820617" y="2857257"/>
            <a:ext cx="10644552"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46" eaLnBrk="1" fontAlgn="base" hangingPunct="1">
              <a:spcBef>
                <a:spcPct val="0"/>
              </a:spcBef>
              <a:spcAft>
                <a:spcPct val="0"/>
              </a:spcAft>
            </a:pPr>
            <a:r>
              <a:rPr lang="en-US" sz="3600" b="1" dirty="0">
                <a:solidFill>
                  <a:prstClr val="black"/>
                </a:solidFill>
                <a:latin typeface="Garamond" panose="02020404030301010803"/>
              </a:rPr>
              <a:t>John 15:16, 17</a:t>
            </a:r>
          </a:p>
          <a:p>
            <a:pPr defTabSz="914446" eaLnBrk="1" fontAlgn="base" hangingPunct="1">
              <a:spcBef>
                <a:spcPct val="0"/>
              </a:spcBef>
              <a:spcAft>
                <a:spcPct val="0"/>
              </a:spcAft>
            </a:pPr>
            <a:r>
              <a:rPr lang="ja-JP" altLang="en-US" sz="3600" b="1">
                <a:solidFill>
                  <a:prstClr val="black"/>
                </a:solidFill>
                <a:latin typeface="Garamond" panose="02020404030301010803"/>
              </a:rPr>
              <a:t>“</a:t>
            </a:r>
            <a:r>
              <a:rPr lang="en-US" altLang="ja-JP" sz="3600" b="1" dirty="0">
                <a:solidFill>
                  <a:prstClr val="black"/>
                </a:solidFill>
                <a:latin typeface="Garamond" panose="02020404030301010803"/>
              </a:rPr>
              <a:t>Ye have not chosen me but I have chosen you, and ordained you, that ye should go and bring forth fruit, and that your fruit should remain: that whatsoever ye shall ask of the Father in my name, he might give it to</a:t>
            </a:r>
            <a:r>
              <a:rPr lang="ja-JP" altLang="en-US" sz="3600" b="1">
                <a:solidFill>
                  <a:prstClr val="black"/>
                </a:solidFill>
                <a:latin typeface="Garamond" panose="02020404030301010803"/>
              </a:rPr>
              <a:t>”</a:t>
            </a:r>
            <a:endParaRPr lang="en-US" sz="4000" b="1" dirty="0">
              <a:solidFill>
                <a:prstClr val="black"/>
              </a:solidFill>
              <a:latin typeface="Garamond" panose="02020404030301010803"/>
            </a:endParaRPr>
          </a:p>
        </p:txBody>
      </p:sp>
      <p:sp>
        <p:nvSpPr>
          <p:cNvPr id="7" name="Down Arrow Callout 6"/>
          <p:cNvSpPr/>
          <p:nvPr/>
        </p:nvSpPr>
        <p:spPr>
          <a:xfrm>
            <a:off x="3001107" y="734356"/>
            <a:ext cx="5334000" cy="2290199"/>
          </a:xfrm>
          <a:prstGeom prst="downArrowCallout">
            <a:avLst>
              <a:gd name="adj1" fmla="val 16027"/>
              <a:gd name="adj2" fmla="val 25420"/>
              <a:gd name="adj3" fmla="val 18061"/>
              <a:gd name="adj4" fmla="val 64977"/>
            </a:avLst>
          </a:prstGeom>
          <a:solidFill>
            <a:schemeClr val="accent1">
              <a:alpha val="51000"/>
            </a:schemeClr>
          </a:solidFill>
          <a:ln>
            <a:solidFill>
              <a:schemeClr val="accent5">
                <a:lumMod val="25000"/>
              </a:schemeClr>
            </a:solidFill>
          </a:ln>
          <a:scene3d>
            <a:camera prst="orthographicFront"/>
            <a:lightRig rig="sunset" dir="t">
              <a:rot lat="0" lon="0" rev="8400000"/>
            </a:lightRig>
          </a:scene3d>
          <a:sp3d prstMaterial="matte">
            <a:bevelT w="273050" h="101600"/>
            <a:bevelB w="120650" h="120650"/>
            <a:extrusionClr>
              <a:srgbClr val="FF0000"/>
            </a:extrusionClr>
            <a:contourClr>
              <a:schemeClr val="accent1">
                <a:lumMod val="9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fontAlgn="base">
              <a:spcBef>
                <a:spcPct val="0"/>
              </a:spcBef>
              <a:spcAft>
                <a:spcPct val="0"/>
              </a:spcAft>
              <a:defRPr/>
            </a:pPr>
            <a:endParaRPr lang="en-US">
              <a:solidFill>
                <a:srgbClr val="FFFFFF"/>
              </a:solidFill>
              <a:latin typeface="Arial"/>
            </a:endParaRPr>
          </a:p>
        </p:txBody>
      </p:sp>
      <p:sp>
        <p:nvSpPr>
          <p:cNvPr id="8" name="TextBox 7"/>
          <p:cNvSpPr txBox="1">
            <a:spLocks noChangeArrowheads="1"/>
          </p:cNvSpPr>
          <p:nvPr/>
        </p:nvSpPr>
        <p:spPr bwMode="auto">
          <a:xfrm>
            <a:off x="3165230" y="734356"/>
            <a:ext cx="53340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46" eaLnBrk="1" fontAlgn="base" hangingPunct="1">
              <a:spcBef>
                <a:spcPct val="0"/>
              </a:spcBef>
              <a:spcAft>
                <a:spcPct val="0"/>
              </a:spcAft>
            </a:pPr>
            <a:r>
              <a:rPr lang="en-US" sz="4400" b="1" dirty="0">
                <a:solidFill>
                  <a:srgbClr val="FFC000"/>
                </a:solidFill>
              </a:rPr>
              <a:t>What is the Mission of Christ</a:t>
            </a:r>
          </a:p>
        </p:txBody>
      </p:sp>
    </p:spTree>
    <p:extLst>
      <p:ext uri="{BB962C8B-B14F-4D97-AF65-F5344CB8AC3E}">
        <p14:creationId xmlns:p14="http://schemas.microsoft.com/office/powerpoint/2010/main" val="3311490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diamond(in)">
                                      <p:cBhvr>
                                        <p:cTn id="7" dur="1000"/>
                                        <p:tgtEl>
                                          <p:spTgt spid="8"/>
                                        </p:tgtEl>
                                      </p:cBhvr>
                                    </p:animEffect>
                                  </p:childTnLst>
                                </p:cTn>
                              </p:par>
                              <p:par>
                                <p:cTn id="8" presetID="8" presetClass="entr" presetSubtype="16" fill="hold" nodeType="with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diamond(in)">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5" fill="hold" grpId="0" nodeType="click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Effect transition="in" filter="blinds(vertical)">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4. Training and Equipping</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1446027"/>
            <a:ext cx="10948250" cy="4784652"/>
          </a:xfrm>
        </p:spPr>
        <p:txBody>
          <a:bodyPr/>
          <a:lstStyle/>
          <a:p>
            <a:pPr marL="914423" lvl="1" indent="-457200">
              <a:buFont typeface="Wingdings" pitchFamily="2" charset="2"/>
              <a:buChar char="v"/>
            </a:pPr>
            <a:r>
              <a:rPr lang="en-US" sz="3600" dirty="0"/>
              <a:t>Provide training sessions that equip participants with the necessary skills and knowledge to effectively reach out to others. </a:t>
            </a:r>
          </a:p>
          <a:p>
            <a:pPr marL="914423" lvl="1" indent="-457200">
              <a:buFont typeface="Wingdings" pitchFamily="2" charset="2"/>
              <a:buChar char="v"/>
            </a:pPr>
            <a:r>
              <a:rPr lang="en-US" sz="3600" dirty="0"/>
              <a:t>This could include training in communication skills, how to connect with people and share your faith with them. </a:t>
            </a:r>
          </a:p>
          <a:p>
            <a:pPr marL="914423" lvl="1" indent="-457200">
              <a:buFont typeface="Wingdings" pitchFamily="2" charset="2"/>
              <a:buChar char="v"/>
            </a:pPr>
            <a:r>
              <a:rPr lang="en-US" sz="3600" dirty="0"/>
              <a:t>Invite persons to do special training with all those who are registered.</a:t>
            </a:r>
          </a:p>
        </p:txBody>
      </p:sp>
    </p:spTree>
    <p:extLst>
      <p:ext uri="{BB962C8B-B14F-4D97-AF65-F5344CB8AC3E}">
        <p14:creationId xmlns:p14="http://schemas.microsoft.com/office/powerpoint/2010/main" val="34751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5. Mentorship and Discipleship</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1743739"/>
            <a:ext cx="10948250" cy="4486939"/>
          </a:xfrm>
        </p:spPr>
        <p:txBody>
          <a:bodyPr/>
          <a:lstStyle/>
          <a:p>
            <a:pPr marL="914423" lvl="1" indent="-457200">
              <a:buFont typeface="Wingdings" pitchFamily="2" charset="2"/>
              <a:buChar char="v"/>
            </a:pPr>
            <a:r>
              <a:rPr lang="en-US" sz="4000" dirty="0"/>
              <a:t>Pair less experienced individuals with mentors who can guide them through the process. </a:t>
            </a:r>
          </a:p>
          <a:p>
            <a:pPr marL="914423" lvl="1" indent="-457200">
              <a:buFont typeface="Wingdings" pitchFamily="2" charset="2"/>
              <a:buChar char="v"/>
            </a:pPr>
            <a:r>
              <a:rPr lang="en-US" sz="4000" dirty="0"/>
              <a:t>Small Group arrangements are ideal. </a:t>
            </a:r>
          </a:p>
          <a:p>
            <a:pPr marL="914423" lvl="1" indent="-457200">
              <a:buFont typeface="Wingdings" pitchFamily="2" charset="2"/>
              <a:buChar char="v"/>
            </a:pPr>
            <a:r>
              <a:rPr lang="en-US" sz="4000" dirty="0"/>
              <a:t>This helps build confidence and ensures that they are not working alone.</a:t>
            </a:r>
          </a:p>
        </p:txBody>
      </p:sp>
    </p:spTree>
    <p:extLst>
      <p:ext uri="{BB962C8B-B14F-4D97-AF65-F5344CB8AC3E}">
        <p14:creationId xmlns:p14="http://schemas.microsoft.com/office/powerpoint/2010/main" val="95737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6. Service Opportunities</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8" y="2105247"/>
            <a:ext cx="10948250" cy="3338624"/>
          </a:xfrm>
        </p:spPr>
        <p:txBody>
          <a:bodyPr/>
          <a:lstStyle/>
          <a:p>
            <a:pPr marL="914423" lvl="1" indent="-457200">
              <a:buFont typeface="Wingdings" pitchFamily="2" charset="2"/>
              <a:buChar char="v"/>
            </a:pPr>
            <a:r>
              <a:rPr lang="en-US" sz="3600" dirty="0"/>
              <a:t>Create a variety of opportunities for the members to provide service that cater to different interest, abilities and needs. </a:t>
            </a:r>
          </a:p>
          <a:p>
            <a:pPr marL="914423" lvl="1" indent="-457200">
              <a:buFont typeface="Wingdings" pitchFamily="2" charset="2"/>
              <a:buChar char="v"/>
            </a:pPr>
            <a:r>
              <a:rPr lang="en-US" sz="3600" dirty="0"/>
              <a:t>This could range from community service projects to hosting social events or small group Bible studies.. </a:t>
            </a:r>
          </a:p>
        </p:txBody>
      </p:sp>
    </p:spTree>
    <p:extLst>
      <p:ext uri="{BB962C8B-B14F-4D97-AF65-F5344CB8AC3E}">
        <p14:creationId xmlns:p14="http://schemas.microsoft.com/office/powerpoint/2010/main" val="40094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7. Personal Testimonies</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8" y="2105247"/>
            <a:ext cx="10948250" cy="3338624"/>
          </a:xfrm>
        </p:spPr>
        <p:txBody>
          <a:bodyPr/>
          <a:lstStyle/>
          <a:p>
            <a:pPr marL="914423" lvl="1" indent="-457200">
              <a:buFont typeface="Wingdings" pitchFamily="2" charset="2"/>
              <a:buChar char="v"/>
            </a:pPr>
            <a:r>
              <a:rPr lang="en-US" sz="3600" dirty="0"/>
              <a:t>Encourage members to share their personal faith stories. </a:t>
            </a:r>
          </a:p>
          <a:p>
            <a:pPr marL="914423" lvl="1" indent="-457200">
              <a:buFont typeface="Wingdings" pitchFamily="2" charset="2"/>
              <a:buChar char="v"/>
            </a:pPr>
            <a:endParaRPr lang="en-US" sz="3600" dirty="0"/>
          </a:p>
          <a:p>
            <a:pPr marL="914423" lvl="1" indent="-457200">
              <a:buFont typeface="Wingdings" pitchFamily="2" charset="2"/>
              <a:buChar char="v"/>
            </a:pPr>
            <a:r>
              <a:rPr lang="en-US" sz="3600" dirty="0"/>
              <a:t>This can be a powerful tool for connecting with others and showing the transformative power of Christ's message. </a:t>
            </a:r>
          </a:p>
        </p:txBody>
      </p:sp>
    </p:spTree>
    <p:extLst>
      <p:ext uri="{BB962C8B-B14F-4D97-AF65-F5344CB8AC3E}">
        <p14:creationId xmlns:p14="http://schemas.microsoft.com/office/powerpoint/2010/main" val="306720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8. Enhance Team Building</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1871329"/>
            <a:ext cx="10948250" cy="4359349"/>
          </a:xfrm>
        </p:spPr>
        <p:txBody>
          <a:bodyPr/>
          <a:lstStyle/>
          <a:p>
            <a:pPr marL="914423" lvl="1" indent="-457200">
              <a:buFont typeface="Wingdings" pitchFamily="2" charset="2"/>
              <a:buChar char="v"/>
            </a:pPr>
            <a:r>
              <a:rPr lang="en-US" sz="4000" dirty="0"/>
              <a:t>Build a strong, supportive teams within the church. </a:t>
            </a:r>
          </a:p>
          <a:p>
            <a:pPr marL="914423" lvl="1" indent="-457200">
              <a:buFont typeface="Wingdings" pitchFamily="2" charset="2"/>
              <a:buChar char="v"/>
            </a:pPr>
            <a:endParaRPr lang="en-US" sz="4000" dirty="0"/>
          </a:p>
          <a:p>
            <a:pPr marL="914423" lvl="1" indent="-457200">
              <a:buFont typeface="Wingdings" pitchFamily="2" charset="2"/>
              <a:buChar char="v"/>
            </a:pPr>
            <a:r>
              <a:rPr lang="en-US" sz="4000" dirty="0"/>
              <a:t>When singles and couples feel connected and cared for, they are more likely to want to share that experience with others. </a:t>
            </a:r>
          </a:p>
        </p:txBody>
      </p:sp>
    </p:spTree>
    <p:extLst>
      <p:ext uri="{BB962C8B-B14F-4D97-AF65-F5344CB8AC3E}">
        <p14:creationId xmlns:p14="http://schemas.microsoft.com/office/powerpoint/2010/main" val="28891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9. Recognition and Encouragement</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2147777"/>
            <a:ext cx="10948250" cy="4082901"/>
          </a:xfrm>
        </p:spPr>
        <p:txBody>
          <a:bodyPr/>
          <a:lstStyle/>
          <a:p>
            <a:pPr marL="914423" lvl="1" indent="-457200">
              <a:buFont typeface="Wingdings" pitchFamily="2" charset="2"/>
              <a:buChar char="v"/>
            </a:pPr>
            <a:r>
              <a:rPr lang="en-US" sz="4000" dirty="0"/>
              <a:t>Acknowledge the efforts and contributions of those involved in the program. </a:t>
            </a:r>
          </a:p>
          <a:p>
            <a:pPr marL="914423" lvl="1" indent="-457200">
              <a:buFont typeface="Wingdings" pitchFamily="2" charset="2"/>
              <a:buChar char="v"/>
            </a:pPr>
            <a:endParaRPr lang="en-US" sz="4000" dirty="0"/>
          </a:p>
          <a:p>
            <a:pPr marL="914423" lvl="1" indent="-457200">
              <a:buFont typeface="Wingdings" pitchFamily="2" charset="2"/>
              <a:buChar char="v"/>
            </a:pPr>
            <a:r>
              <a:rPr lang="en-US" sz="4000" dirty="0"/>
              <a:t>Celebrate successes and provide encouragement during challenges. </a:t>
            </a:r>
          </a:p>
        </p:txBody>
      </p:sp>
    </p:spTree>
    <p:extLst>
      <p:ext uri="{BB962C8B-B14F-4D97-AF65-F5344CB8AC3E}">
        <p14:creationId xmlns:p14="http://schemas.microsoft.com/office/powerpoint/2010/main" val="398555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10. Prayer and Spiritual Support</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1743739"/>
            <a:ext cx="10948250" cy="4486939"/>
          </a:xfrm>
        </p:spPr>
        <p:txBody>
          <a:bodyPr/>
          <a:lstStyle/>
          <a:p>
            <a:pPr marL="914423" lvl="1" indent="-457200">
              <a:buFont typeface="Wingdings" pitchFamily="2" charset="2"/>
              <a:buChar char="v"/>
            </a:pPr>
            <a:r>
              <a:rPr lang="en-US" sz="4000" dirty="0"/>
              <a:t>Emphasize the importance of prayer in the outreach process. </a:t>
            </a:r>
          </a:p>
          <a:p>
            <a:pPr marL="914423" lvl="1" indent="-457200">
              <a:buFont typeface="Wingdings" pitchFamily="2" charset="2"/>
              <a:buChar char="v"/>
            </a:pPr>
            <a:endParaRPr lang="en-US" sz="4000" dirty="0"/>
          </a:p>
          <a:p>
            <a:pPr marL="914423" lvl="1" indent="-457200">
              <a:buFont typeface="Wingdings" pitchFamily="2" charset="2"/>
              <a:buChar char="v"/>
            </a:pPr>
            <a:r>
              <a:rPr lang="en-US" sz="4000" dirty="0"/>
              <a:t>Encourage participants to pray for each other, for those they are reaching out to, and for the success of the program in general. </a:t>
            </a:r>
          </a:p>
        </p:txBody>
      </p:sp>
    </p:spTree>
    <p:extLst>
      <p:ext uri="{BB962C8B-B14F-4D97-AF65-F5344CB8AC3E}">
        <p14:creationId xmlns:p14="http://schemas.microsoft.com/office/powerpoint/2010/main" val="187362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11. Flexible Participation</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1956391"/>
            <a:ext cx="10948250" cy="4274287"/>
          </a:xfrm>
        </p:spPr>
        <p:txBody>
          <a:bodyPr/>
          <a:lstStyle/>
          <a:p>
            <a:pPr marL="914423" lvl="1" indent="-457200">
              <a:buFont typeface="Wingdings" pitchFamily="2" charset="2"/>
              <a:buChar char="v"/>
            </a:pPr>
            <a:r>
              <a:rPr lang="en-US" sz="4000" dirty="0"/>
              <a:t>Recognize that not everyone may be able to commit the same amount of time or resources. </a:t>
            </a:r>
          </a:p>
          <a:p>
            <a:pPr marL="914423" lvl="1" indent="-457200">
              <a:buFont typeface="Wingdings" pitchFamily="2" charset="2"/>
              <a:buChar char="v"/>
            </a:pPr>
            <a:endParaRPr lang="en-US" sz="4000" dirty="0"/>
          </a:p>
          <a:p>
            <a:pPr marL="914423" lvl="1" indent="-457200">
              <a:buFont typeface="Wingdings" pitchFamily="2" charset="2"/>
              <a:buChar char="v"/>
            </a:pPr>
            <a:r>
              <a:rPr lang="en-US" sz="4000" dirty="0"/>
              <a:t>Offer different levels of involvement so that everyone can participate in some way.</a:t>
            </a:r>
          </a:p>
        </p:txBody>
      </p:sp>
    </p:spTree>
    <p:extLst>
      <p:ext uri="{BB962C8B-B14F-4D97-AF65-F5344CB8AC3E}">
        <p14:creationId xmlns:p14="http://schemas.microsoft.com/office/powerpoint/2010/main" val="208723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12. Regular Feedback and Adaptation</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2169042"/>
            <a:ext cx="10948250" cy="4061636"/>
          </a:xfrm>
        </p:spPr>
        <p:txBody>
          <a:bodyPr/>
          <a:lstStyle/>
          <a:p>
            <a:pPr marL="914423" lvl="1" indent="-457200">
              <a:buFont typeface="Wingdings" pitchFamily="2" charset="2"/>
              <a:buChar char="v"/>
            </a:pPr>
            <a:r>
              <a:rPr lang="en-US" sz="4000" dirty="0"/>
              <a:t>Solicit feedback from participants and those they reach out to</a:t>
            </a:r>
          </a:p>
          <a:p>
            <a:pPr marL="914423" lvl="1" indent="-457200">
              <a:buFont typeface="Wingdings" pitchFamily="2" charset="2"/>
              <a:buChar char="v"/>
            </a:pPr>
            <a:endParaRPr lang="en-US" sz="4000" dirty="0"/>
          </a:p>
          <a:p>
            <a:pPr marL="914423" lvl="1" indent="-457200">
              <a:buFont typeface="Wingdings" pitchFamily="2" charset="2"/>
              <a:buChar char="v"/>
            </a:pPr>
            <a:r>
              <a:rPr lang="en-US" sz="4000" dirty="0"/>
              <a:t>Use this feedback to make adjustments to the program as needed. </a:t>
            </a:r>
          </a:p>
        </p:txBody>
      </p:sp>
    </p:spTree>
    <p:extLst>
      <p:ext uri="{BB962C8B-B14F-4D97-AF65-F5344CB8AC3E}">
        <p14:creationId xmlns:p14="http://schemas.microsoft.com/office/powerpoint/2010/main" val="267817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13. Integration with Church Life</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2020186"/>
            <a:ext cx="10948250" cy="4210492"/>
          </a:xfrm>
        </p:spPr>
        <p:txBody>
          <a:bodyPr/>
          <a:lstStyle/>
          <a:p>
            <a:pPr marL="914423" lvl="1" indent="-457200">
              <a:buFont typeface="Wingdings" pitchFamily="2" charset="2"/>
              <a:buChar char="v"/>
            </a:pPr>
            <a:r>
              <a:rPr lang="en-US" sz="4000" dirty="0"/>
              <a:t>Ensure that the program is not seen as separate from the rest of church life. </a:t>
            </a:r>
          </a:p>
          <a:p>
            <a:pPr marL="914423" lvl="1" indent="-457200">
              <a:buFont typeface="Wingdings" pitchFamily="2" charset="2"/>
              <a:buChar char="v"/>
            </a:pPr>
            <a:endParaRPr lang="en-US" sz="4000" dirty="0"/>
          </a:p>
          <a:p>
            <a:pPr marL="914423" lvl="1" indent="-457200">
              <a:buFont typeface="Wingdings" pitchFamily="2" charset="2"/>
              <a:buChar char="v"/>
            </a:pPr>
            <a:r>
              <a:rPr lang="en-US" sz="4000" dirty="0"/>
              <a:t>Integrate it with worship services and other church activities. It is one program we have not two.</a:t>
            </a:r>
          </a:p>
        </p:txBody>
      </p:sp>
    </p:spTree>
    <p:extLst>
      <p:ext uri="{BB962C8B-B14F-4D97-AF65-F5344CB8AC3E}">
        <p14:creationId xmlns:p14="http://schemas.microsoft.com/office/powerpoint/2010/main" val="364165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36FC2-CB98-0B72-8A05-B2E34A81DEBC}"/>
              </a:ext>
            </a:extLst>
          </p:cNvPr>
          <p:cNvPicPr>
            <a:picLocks noChangeAspect="1"/>
          </p:cNvPicPr>
          <p:nvPr/>
        </p:nvPicPr>
        <p:blipFill>
          <a:blip r:embed="rId2"/>
          <a:stretch>
            <a:fillRect/>
          </a:stretch>
        </p:blipFill>
        <p:spPr>
          <a:xfrm>
            <a:off x="609601" y="322531"/>
            <a:ext cx="11125199" cy="6299231"/>
          </a:xfrm>
          <a:prstGeom prst="rect">
            <a:avLst/>
          </a:prstGeom>
        </p:spPr>
      </p:pic>
    </p:spTree>
    <p:extLst>
      <p:ext uri="{BB962C8B-B14F-4D97-AF65-F5344CB8AC3E}">
        <p14:creationId xmlns:p14="http://schemas.microsoft.com/office/powerpoint/2010/main" val="4009587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14. Use of Technology</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2190308"/>
            <a:ext cx="10948250" cy="2594344"/>
          </a:xfrm>
        </p:spPr>
        <p:txBody>
          <a:bodyPr/>
          <a:lstStyle/>
          <a:p>
            <a:pPr marL="914423" lvl="1" indent="-457200">
              <a:buFont typeface="Wingdings" pitchFamily="2" charset="2"/>
              <a:buChar char="v"/>
            </a:pPr>
            <a:r>
              <a:rPr lang="en-US" sz="4000" dirty="0"/>
              <a:t>Utilize social media, websites, and other digital tools to connect with people, share resources, and coordinate outreach efforts. </a:t>
            </a:r>
          </a:p>
        </p:txBody>
      </p:sp>
    </p:spTree>
    <p:extLst>
      <p:ext uri="{BB962C8B-B14F-4D97-AF65-F5344CB8AC3E}">
        <p14:creationId xmlns:p14="http://schemas.microsoft.com/office/powerpoint/2010/main" val="8679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15. Cultural Relevance</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9" y="2424222"/>
            <a:ext cx="10948250" cy="2360429"/>
          </a:xfrm>
        </p:spPr>
        <p:txBody>
          <a:bodyPr/>
          <a:lstStyle/>
          <a:p>
            <a:pPr marL="914423" lvl="1" indent="-457200">
              <a:buFont typeface="Wingdings" pitchFamily="2" charset="2"/>
              <a:buChar char="v"/>
            </a:pPr>
            <a:r>
              <a:rPr lang="en-US" sz="4000" dirty="0"/>
              <a:t>Make sure that the program is culturally relevant and sensitive to the backgrounds of the people being reached. </a:t>
            </a:r>
          </a:p>
        </p:txBody>
      </p:sp>
    </p:spTree>
    <p:extLst>
      <p:ext uri="{BB962C8B-B14F-4D97-AF65-F5344CB8AC3E}">
        <p14:creationId xmlns:p14="http://schemas.microsoft.com/office/powerpoint/2010/main" val="9439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16. Sustainability</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8" y="1977655"/>
            <a:ext cx="10948250" cy="2360429"/>
          </a:xfrm>
        </p:spPr>
        <p:txBody>
          <a:bodyPr/>
          <a:lstStyle/>
          <a:p>
            <a:pPr marL="914423" lvl="1" indent="-457200">
              <a:buFont typeface="Wingdings" pitchFamily="2" charset="2"/>
              <a:buChar char="v"/>
            </a:pPr>
            <a:r>
              <a:rPr lang="en-US" sz="4000" dirty="0"/>
              <a:t> Plan for the long-term sustainability of the program. </a:t>
            </a:r>
          </a:p>
          <a:p>
            <a:pPr marL="914423" lvl="1" indent="-457200">
              <a:buFont typeface="Wingdings" pitchFamily="2" charset="2"/>
              <a:buChar char="v"/>
            </a:pPr>
            <a:endParaRPr lang="en-US" sz="4000" dirty="0"/>
          </a:p>
          <a:p>
            <a:pPr marL="914423" lvl="1" indent="-457200">
              <a:buFont typeface="Wingdings" pitchFamily="2" charset="2"/>
              <a:buChar char="v"/>
            </a:pPr>
            <a:r>
              <a:rPr lang="en-US" sz="4000" dirty="0"/>
              <a:t>This includes developing leaders who can carry on the program and ensuring that resources are available. </a:t>
            </a:r>
          </a:p>
        </p:txBody>
      </p:sp>
    </p:spTree>
    <p:extLst>
      <p:ext uri="{BB962C8B-B14F-4D97-AF65-F5344CB8AC3E}">
        <p14:creationId xmlns:p14="http://schemas.microsoft.com/office/powerpoint/2010/main" val="22826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EDAA-3E89-9E4A-9540-F37EE2E87842}"/>
              </a:ext>
            </a:extLst>
          </p:cNvPr>
          <p:cNvSpPr>
            <a:spLocks noGrp="1"/>
          </p:cNvSpPr>
          <p:nvPr>
            <p:ph type="ctrTitle"/>
          </p:nvPr>
        </p:nvSpPr>
        <p:spPr>
          <a:xfrm>
            <a:off x="999460" y="711309"/>
            <a:ext cx="10565478" cy="862309"/>
          </a:xfrm>
        </p:spPr>
        <p:txBody>
          <a:bodyPr/>
          <a:lstStyle/>
          <a:p>
            <a:r>
              <a:rPr lang="en-US" b="1" dirty="0"/>
              <a:t>Reminder</a:t>
            </a:r>
          </a:p>
        </p:txBody>
      </p:sp>
      <p:sp>
        <p:nvSpPr>
          <p:cNvPr id="4" name="Text Placeholder 3">
            <a:extLst>
              <a:ext uri="{FF2B5EF4-FFF2-40B4-BE49-F238E27FC236}">
                <a16:creationId xmlns:a16="http://schemas.microsoft.com/office/drawing/2014/main" id="{A0C4C9C9-1356-3647-BD35-48C8776B8BA6}"/>
              </a:ext>
            </a:extLst>
          </p:cNvPr>
          <p:cNvSpPr>
            <a:spLocks noGrp="1"/>
          </p:cNvSpPr>
          <p:nvPr>
            <p:ph type="body" sz="quarter" idx="14"/>
          </p:nvPr>
        </p:nvSpPr>
        <p:spPr>
          <a:xfrm>
            <a:off x="616688" y="2424222"/>
            <a:ext cx="10948250" cy="2360429"/>
          </a:xfrm>
        </p:spPr>
        <p:txBody>
          <a:bodyPr/>
          <a:lstStyle/>
          <a:p>
            <a:pPr marL="914423" lvl="1" indent="-457200">
              <a:buFont typeface="Wingdings" pitchFamily="2" charset="2"/>
              <a:buChar char="v"/>
            </a:pPr>
            <a:r>
              <a:rPr lang="en-US" sz="4000" dirty="0"/>
              <a:t>It's important to remember that each church and community is unique, so pastors should tailor their approach to fit their specific context.</a:t>
            </a:r>
          </a:p>
          <a:p>
            <a:pPr marL="914423" lvl="1" indent="-457200">
              <a:buFont typeface="Wingdings" pitchFamily="2" charset="2"/>
              <a:buChar char="v"/>
            </a:pPr>
            <a:endParaRPr lang="en-US" sz="4000" dirty="0"/>
          </a:p>
        </p:txBody>
      </p:sp>
    </p:spTree>
    <p:extLst>
      <p:ext uri="{BB962C8B-B14F-4D97-AF65-F5344CB8AC3E}">
        <p14:creationId xmlns:p14="http://schemas.microsoft.com/office/powerpoint/2010/main" val="68349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917C1BCC-0CF2-2E4C-A40A-D926DB36F9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0800" y="1549400"/>
            <a:ext cx="4521200" cy="3911600"/>
          </a:xfrm>
          <a:prstGeom prst="rect">
            <a:avLst/>
          </a:prstGeom>
        </p:spPr>
      </p:pic>
      <p:sp>
        <p:nvSpPr>
          <p:cNvPr id="10" name="Title 1">
            <a:extLst>
              <a:ext uri="{FF2B5EF4-FFF2-40B4-BE49-F238E27FC236}">
                <a16:creationId xmlns:a16="http://schemas.microsoft.com/office/drawing/2014/main" id="{C07E1AC0-7647-7F44-8FDA-184B6B6ABA4C}"/>
              </a:ext>
            </a:extLst>
          </p:cNvPr>
          <p:cNvSpPr txBox="1">
            <a:spLocks/>
          </p:cNvSpPr>
          <p:nvPr/>
        </p:nvSpPr>
        <p:spPr>
          <a:xfrm>
            <a:off x="558800" y="635000"/>
            <a:ext cx="11074400" cy="762000"/>
          </a:xfrm>
          <a:prstGeom prst="rect">
            <a:avLst/>
          </a:prstGeom>
          <a:effectLst/>
        </p:spPr>
        <p:txBody>
          <a:bodyPr vert="horz" lIns="60960" tIns="30480" rIns="60960" bIns="30480" rtlCol="0" anchor="b">
            <a:noAutofit/>
          </a:bodyPr>
          <a:lstStyle>
            <a:lvl1pPr algn="ctr" defTabSz="685800" rtl="0" eaLnBrk="1" latinLnBrk="0" hangingPunct="1">
              <a:spcBef>
                <a:spcPct val="0"/>
              </a:spcBef>
              <a:buNone/>
              <a:defRPr sz="81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23"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Maintaining </a:t>
            </a:r>
            <a:r>
              <a:rPr lang="en-US" sz="4800" b="1" dirty="0">
                <a:solidFill>
                  <a:prstClr val="black">
                    <a:lumMod val="85000"/>
                    <a:lumOff val="15000"/>
                  </a:prstClr>
                </a:solidFill>
                <a:latin typeface="Garamond" panose="02020404030301010803"/>
              </a:rPr>
              <a:t>the</a:t>
            </a:r>
            <a:r>
              <a:rPr kumimoji="0" lang="en-US" sz="48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 FAMILY Happy in the Mission</a:t>
            </a:r>
          </a:p>
        </p:txBody>
      </p:sp>
      <p:sp>
        <p:nvSpPr>
          <p:cNvPr id="11" name="Title 1">
            <a:extLst>
              <a:ext uri="{FF2B5EF4-FFF2-40B4-BE49-F238E27FC236}">
                <a16:creationId xmlns:a16="http://schemas.microsoft.com/office/drawing/2014/main" id="{E8BC9525-6633-934E-A780-A4A13983E614}"/>
              </a:ext>
            </a:extLst>
          </p:cNvPr>
          <p:cNvSpPr txBox="1">
            <a:spLocks/>
          </p:cNvSpPr>
          <p:nvPr/>
        </p:nvSpPr>
        <p:spPr>
          <a:xfrm>
            <a:off x="584200" y="5613400"/>
            <a:ext cx="11074400" cy="762000"/>
          </a:xfrm>
          <a:prstGeom prst="rect">
            <a:avLst/>
          </a:prstGeom>
          <a:effectLst/>
        </p:spPr>
        <p:txBody>
          <a:bodyPr vert="horz" lIns="60960" tIns="30480" rIns="60960" bIns="30480" rtlCol="0" anchor="b">
            <a:noAutofit/>
          </a:bodyPr>
          <a:lstStyle>
            <a:lvl1pPr algn="ctr" defTabSz="685800" rtl="0" eaLnBrk="1" latinLnBrk="0" hangingPunct="1">
              <a:spcBef>
                <a:spcPct val="0"/>
              </a:spcBef>
              <a:buNone/>
              <a:defRPr sz="81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23"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BALVIN BRAHAM</a:t>
            </a:r>
          </a:p>
        </p:txBody>
      </p:sp>
    </p:spTree>
    <p:extLst>
      <p:ext uri="{BB962C8B-B14F-4D97-AF65-F5344CB8AC3E}">
        <p14:creationId xmlns:p14="http://schemas.microsoft.com/office/powerpoint/2010/main" val="1545683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2117-E9F2-F047-8CC3-B727323AC531}"/>
              </a:ext>
            </a:extLst>
          </p:cNvPr>
          <p:cNvSpPr>
            <a:spLocks noGrp="1"/>
          </p:cNvSpPr>
          <p:nvPr>
            <p:ph type="title"/>
          </p:nvPr>
        </p:nvSpPr>
        <p:spPr>
          <a:xfrm>
            <a:off x="1563910" y="265064"/>
            <a:ext cx="9082234" cy="1997855"/>
          </a:xfrm>
        </p:spPr>
        <p:txBody>
          <a:bodyPr anchor="t"/>
          <a:lstStyle/>
          <a:p>
            <a:pPr algn="ctr"/>
            <a:r>
              <a:rPr lang="en-US" sz="6600" b="1" dirty="0"/>
              <a:t>Happy Church Members</a:t>
            </a:r>
          </a:p>
        </p:txBody>
      </p:sp>
      <p:sp>
        <p:nvSpPr>
          <p:cNvPr id="3" name="Content Placeholder 2">
            <a:extLst>
              <a:ext uri="{FF2B5EF4-FFF2-40B4-BE49-F238E27FC236}">
                <a16:creationId xmlns:a16="http://schemas.microsoft.com/office/drawing/2014/main" id="{6D8758FA-5A65-7F4C-A9EB-EAFFE4E80F4A}"/>
              </a:ext>
            </a:extLst>
          </p:cNvPr>
          <p:cNvSpPr>
            <a:spLocks noGrp="1"/>
          </p:cNvSpPr>
          <p:nvPr>
            <p:ph idx="1"/>
          </p:nvPr>
        </p:nvSpPr>
        <p:spPr>
          <a:xfrm>
            <a:off x="529598" y="1996823"/>
            <a:ext cx="10740914" cy="3999940"/>
          </a:xfrm>
        </p:spPr>
        <p:txBody>
          <a:bodyPr/>
          <a:lstStyle/>
          <a:p>
            <a:r>
              <a:rPr lang="en-US" sz="4400" b="1" dirty="0"/>
              <a:t>Having happier church members can yield numerous benefits for both the individuals and the church community as a whole. Here are some of the key advantages of having happier church members:</a:t>
            </a:r>
          </a:p>
        </p:txBody>
      </p:sp>
      <p:sp>
        <p:nvSpPr>
          <p:cNvPr id="9" name="Slide Number Placeholder 8">
            <a:extLst>
              <a:ext uri="{FF2B5EF4-FFF2-40B4-BE49-F238E27FC236}">
                <a16:creationId xmlns:a16="http://schemas.microsoft.com/office/drawing/2014/main" id="{BA1F77EC-47A3-DB4A-B664-A258FCA50565}"/>
              </a:ext>
            </a:extLst>
          </p:cNvPr>
          <p:cNvSpPr>
            <a:spLocks noGrp="1"/>
          </p:cNvSpPr>
          <p:nvPr>
            <p:ph type="sldNum" sz="quarter" idx="12"/>
          </p:nvPr>
        </p:nvSpPr>
        <p:spPr/>
        <p:txBody>
          <a:bodyPr/>
          <a:lstStyle/>
          <a:p>
            <a:fld id="{DBA1B0FB-D917-4C8C-928F-313BD683BF39}" type="slidenum">
              <a:rPr lang="en-US" smtClean="0"/>
              <a:t>35</a:t>
            </a:fld>
            <a:endParaRPr lang="en-US"/>
          </a:p>
        </p:txBody>
      </p:sp>
    </p:spTree>
    <p:extLst>
      <p:ext uri="{BB962C8B-B14F-4D97-AF65-F5344CB8AC3E}">
        <p14:creationId xmlns:p14="http://schemas.microsoft.com/office/powerpoint/2010/main" val="2502319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6000" b="1" dirty="0">
                <a:solidFill>
                  <a:schemeClr val="bg1"/>
                </a:solidFill>
                <a:latin typeface="Al Nile" pitchFamily="2" charset="-78"/>
                <a:cs typeface="Al Nile" pitchFamily="2" charset="-78"/>
              </a:rPr>
              <a:t>1. Increased Engagement and Participation</a:t>
            </a:r>
            <a:endParaRPr lang="es-ES_tradnl" sz="60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400" dirty="0">
                <a:latin typeface="Al Nile" pitchFamily="2" charset="-78"/>
                <a:cs typeface="Al Nile" pitchFamily="2" charset="-78"/>
              </a:rPr>
              <a:t>Happier members are more likely to be actively involved in church activities, from attending services regularly to volunteering for various ministries and events</a:t>
            </a:r>
            <a:endParaRPr lang="es-ES_tradnl" sz="8000" dirty="0">
              <a:latin typeface="Al Nile" pitchFamily="2" charset="-78"/>
              <a:cs typeface="Al Nile" pitchFamily="2" charset="-78"/>
            </a:endParaRPr>
          </a:p>
        </p:txBody>
      </p:sp>
    </p:spTree>
    <p:extLst>
      <p:ext uri="{BB962C8B-B14F-4D97-AF65-F5344CB8AC3E}">
        <p14:creationId xmlns:p14="http://schemas.microsoft.com/office/powerpoint/2010/main" val="1927157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6000" dirty="0">
                <a:solidFill>
                  <a:schemeClr val="bg1"/>
                </a:solidFill>
                <a:latin typeface="Al Nile" pitchFamily="2" charset="-78"/>
                <a:cs typeface="Al Nile" pitchFamily="2" charset="-78"/>
              </a:rPr>
              <a:t>2. Stronger Team Bonding</a:t>
            </a:r>
            <a:endParaRPr lang="es-ES_tradnl" sz="6000"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A happy congregation fosters a sense of belonging and community, which can lead to deeper relationships and a more supportive network among members.</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885355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4800" b="1" dirty="0">
                <a:solidFill>
                  <a:schemeClr val="bg1"/>
                </a:solidFill>
                <a:latin typeface="Al Nile" pitchFamily="2" charset="-78"/>
                <a:cs typeface="Al Nile" pitchFamily="2" charset="-78"/>
              </a:rPr>
              <a:t>3. Higher Retention Rates</a:t>
            </a:r>
            <a:endParaRPr lang="es-ES_tradnl" sz="48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When church members are content and fulfilled, they are less likely to seek other places of worship, leading to increased retention and stability within the church.</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3626111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6000" b="1" dirty="0">
                <a:solidFill>
                  <a:schemeClr val="bg1"/>
                </a:solidFill>
                <a:latin typeface="Al Nile" pitchFamily="2" charset="-78"/>
                <a:cs typeface="Al Nile" pitchFamily="2" charset="-78"/>
              </a:rPr>
              <a:t>4. Positive Word-of-Mouth</a:t>
            </a:r>
            <a:endParaRPr lang="es-ES_tradnl" sz="60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Satisfied members are more likely to invite friends, family, and acquaintances to church events, which can help the church grow and reach new people.</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279433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280355" y="210506"/>
            <a:ext cx="3448271" cy="6452629"/>
            <a:chOff x="0" y="0"/>
            <a:chExt cx="3995420" cy="7476490"/>
          </a:xfrm>
        </p:grpSpPr>
        <p:sp>
          <p:nvSpPr>
            <p:cNvPr id="3" name="Freeform 3"/>
            <p:cNvSpPr/>
            <p:nvPr/>
          </p:nvSpPr>
          <p:spPr>
            <a:xfrm>
              <a:off x="0" y="0"/>
              <a:ext cx="3995420" cy="7475220"/>
            </a:xfrm>
            <a:custGeom>
              <a:avLst/>
              <a:gdLst/>
              <a:ahLst/>
              <a:cxnLst/>
              <a:rect l="l" t="t" r="r" b="b"/>
              <a:pathLst>
                <a:path w="3995420" h="7475220">
                  <a:moveTo>
                    <a:pt x="287020" y="6818630"/>
                  </a:moveTo>
                  <a:lnTo>
                    <a:pt x="0" y="6818630"/>
                  </a:lnTo>
                  <a:lnTo>
                    <a:pt x="0" y="742950"/>
                  </a:lnTo>
                  <a:lnTo>
                    <a:pt x="287020" y="742950"/>
                  </a:lnTo>
                  <a:lnTo>
                    <a:pt x="287020" y="6818630"/>
                  </a:lnTo>
                  <a:close/>
                  <a:moveTo>
                    <a:pt x="683260" y="438150"/>
                  </a:moveTo>
                  <a:lnTo>
                    <a:pt x="327660" y="438150"/>
                  </a:lnTo>
                  <a:lnTo>
                    <a:pt x="327660" y="7113270"/>
                  </a:lnTo>
                  <a:lnTo>
                    <a:pt x="683260" y="7113270"/>
                  </a:lnTo>
                  <a:lnTo>
                    <a:pt x="683260" y="438150"/>
                  </a:lnTo>
                  <a:close/>
                  <a:moveTo>
                    <a:pt x="988060" y="0"/>
                  </a:moveTo>
                  <a:lnTo>
                    <a:pt x="796290" y="0"/>
                  </a:lnTo>
                  <a:lnTo>
                    <a:pt x="796290" y="7103110"/>
                  </a:lnTo>
                  <a:lnTo>
                    <a:pt x="988060" y="7103110"/>
                  </a:lnTo>
                  <a:lnTo>
                    <a:pt x="988060" y="0"/>
                  </a:lnTo>
                  <a:close/>
                  <a:moveTo>
                    <a:pt x="3354070" y="6370320"/>
                  </a:moveTo>
                  <a:lnTo>
                    <a:pt x="3641090" y="6370320"/>
                  </a:lnTo>
                  <a:lnTo>
                    <a:pt x="3641090" y="294640"/>
                  </a:lnTo>
                  <a:lnTo>
                    <a:pt x="3354070" y="294640"/>
                  </a:lnTo>
                  <a:lnTo>
                    <a:pt x="3354070" y="6370320"/>
                  </a:lnTo>
                  <a:close/>
                  <a:moveTo>
                    <a:pt x="3708400" y="6404610"/>
                  </a:moveTo>
                  <a:lnTo>
                    <a:pt x="3995420" y="6404610"/>
                  </a:lnTo>
                  <a:lnTo>
                    <a:pt x="3995420" y="1520190"/>
                  </a:lnTo>
                  <a:lnTo>
                    <a:pt x="3708400" y="1520190"/>
                  </a:lnTo>
                  <a:lnTo>
                    <a:pt x="3708400" y="6404610"/>
                  </a:lnTo>
                  <a:close/>
                  <a:moveTo>
                    <a:pt x="2956560" y="6675120"/>
                  </a:moveTo>
                  <a:lnTo>
                    <a:pt x="3312160" y="6675120"/>
                  </a:lnTo>
                  <a:lnTo>
                    <a:pt x="3312160" y="0"/>
                  </a:lnTo>
                  <a:lnTo>
                    <a:pt x="2956560" y="0"/>
                  </a:lnTo>
                  <a:lnTo>
                    <a:pt x="2956560" y="6675120"/>
                  </a:lnTo>
                  <a:close/>
                  <a:moveTo>
                    <a:pt x="2653030" y="7113270"/>
                  </a:moveTo>
                  <a:lnTo>
                    <a:pt x="2844800" y="7113270"/>
                  </a:lnTo>
                  <a:lnTo>
                    <a:pt x="2844800" y="10160"/>
                  </a:lnTo>
                  <a:lnTo>
                    <a:pt x="2653030" y="10160"/>
                  </a:lnTo>
                  <a:lnTo>
                    <a:pt x="2653030" y="7113270"/>
                  </a:lnTo>
                  <a:close/>
                  <a:moveTo>
                    <a:pt x="1264920" y="372110"/>
                  </a:moveTo>
                  <a:lnTo>
                    <a:pt x="1073150" y="372110"/>
                  </a:lnTo>
                  <a:lnTo>
                    <a:pt x="1073150" y="7475220"/>
                  </a:lnTo>
                  <a:lnTo>
                    <a:pt x="1264920" y="7475220"/>
                  </a:lnTo>
                  <a:lnTo>
                    <a:pt x="1264920" y="372110"/>
                  </a:lnTo>
                  <a:close/>
                  <a:moveTo>
                    <a:pt x="2553970" y="148590"/>
                  </a:moveTo>
                  <a:lnTo>
                    <a:pt x="1315720" y="148590"/>
                  </a:lnTo>
                  <a:lnTo>
                    <a:pt x="1315720" y="7251700"/>
                  </a:lnTo>
                  <a:lnTo>
                    <a:pt x="2553970" y="7251700"/>
                  </a:lnTo>
                  <a:lnTo>
                    <a:pt x="2553970" y="148590"/>
                  </a:lnTo>
                  <a:close/>
                </a:path>
              </a:pathLst>
            </a:custGeom>
            <a:blipFill>
              <a:blip r:embed="rId2"/>
              <a:stretch>
                <a:fillRect l="-116755" r="-64062"/>
              </a:stretch>
            </a:blipFill>
          </p:spPr>
          <p:txBody>
            <a:bodyPr/>
            <a:lstStyle/>
            <a:p>
              <a:endParaRPr lang="en-US" sz="1200"/>
            </a:p>
          </p:txBody>
        </p:sp>
      </p:grpSp>
      <p:sp>
        <p:nvSpPr>
          <p:cNvPr id="4" name="TextBox 3">
            <a:extLst>
              <a:ext uri="{FF2B5EF4-FFF2-40B4-BE49-F238E27FC236}">
                <a16:creationId xmlns:a16="http://schemas.microsoft.com/office/drawing/2014/main" id="{D12FA854-8FBF-A4A3-F29A-C26E994AAF9D}"/>
              </a:ext>
            </a:extLst>
          </p:cNvPr>
          <p:cNvSpPr txBox="1"/>
          <p:nvPr/>
        </p:nvSpPr>
        <p:spPr>
          <a:xfrm>
            <a:off x="812800" y="2463800"/>
            <a:ext cx="7467555" cy="3539430"/>
          </a:xfrm>
          <a:prstGeom prst="rect">
            <a:avLst/>
          </a:prstGeom>
          <a:noFill/>
        </p:spPr>
        <p:txBody>
          <a:bodyPr wrap="square" rtlCol="0">
            <a:spAutoFit/>
          </a:bodyPr>
          <a:lstStyle/>
          <a:p>
            <a:r>
              <a:rPr lang="es-ES_tradnl" sz="3200" dirty="0">
                <a:solidFill>
                  <a:schemeClr val="tx1">
                    <a:lumMod val="65000"/>
                    <a:lumOff val="35000"/>
                  </a:schemeClr>
                </a:solidFill>
                <a:latin typeface="+mj-lt"/>
                <a:cs typeface="Segoe UI" panose="020B0502040204020203" pitchFamily="34" charset="0"/>
              </a:rPr>
              <a:t>1. 	</a:t>
            </a:r>
            <a:r>
              <a:rPr lang="en-US" sz="3200" dirty="0">
                <a:solidFill>
                  <a:schemeClr val="tx1">
                    <a:lumMod val="65000"/>
                    <a:lumOff val="35000"/>
                  </a:schemeClr>
                </a:solidFill>
                <a:latin typeface="+mj-lt"/>
                <a:cs typeface="Segoe UI" panose="020B0502040204020203" pitchFamily="34" charset="0"/>
              </a:rPr>
              <a:t>Study bible lessons with your social 	partners</a:t>
            </a:r>
          </a:p>
          <a:p>
            <a:r>
              <a:rPr lang="en-US" sz="3200" dirty="0">
                <a:solidFill>
                  <a:schemeClr val="tx1">
                    <a:lumMod val="65000"/>
                    <a:lumOff val="35000"/>
                  </a:schemeClr>
                </a:solidFill>
                <a:latin typeface="+mj-lt"/>
                <a:cs typeface="Segoe UI" panose="020B0502040204020203" pitchFamily="34" charset="0"/>
              </a:rPr>
              <a:t>2. 	Receive the lessons from the Division 	page or however the union or local field 	determine</a:t>
            </a:r>
          </a:p>
          <a:p>
            <a:r>
              <a:rPr lang="en-US" sz="3200" dirty="0">
                <a:solidFill>
                  <a:schemeClr val="tx1">
                    <a:lumMod val="65000"/>
                    <a:lumOff val="35000"/>
                  </a:schemeClr>
                </a:solidFill>
                <a:latin typeface="+mj-lt"/>
                <a:cs typeface="Segoe UI" panose="020B0502040204020203" pitchFamily="34" charset="0"/>
              </a:rPr>
              <a:t>3. 	Ensure that your partners receive their 	certificates at the end of the studies</a:t>
            </a:r>
          </a:p>
        </p:txBody>
      </p:sp>
      <p:sp>
        <p:nvSpPr>
          <p:cNvPr id="5" name="TextBox 4">
            <a:extLst>
              <a:ext uri="{FF2B5EF4-FFF2-40B4-BE49-F238E27FC236}">
                <a16:creationId xmlns:a16="http://schemas.microsoft.com/office/drawing/2014/main" id="{B0809042-9091-FD16-4A0D-A7857FF9C5A5}"/>
              </a:ext>
            </a:extLst>
          </p:cNvPr>
          <p:cNvSpPr txBox="1"/>
          <p:nvPr/>
        </p:nvSpPr>
        <p:spPr>
          <a:xfrm>
            <a:off x="658398" y="635001"/>
            <a:ext cx="7117269" cy="1200329"/>
          </a:xfrm>
          <a:prstGeom prst="rect">
            <a:avLst/>
          </a:prstGeom>
          <a:noFill/>
        </p:spPr>
        <p:txBody>
          <a:bodyPr wrap="none" rtlCol="0">
            <a:spAutoFit/>
          </a:bodyPr>
          <a:lstStyle/>
          <a:p>
            <a:pPr algn="ctr"/>
            <a:r>
              <a:rPr lang="en-US" sz="3600" b="1" dirty="0">
                <a:solidFill>
                  <a:schemeClr val="tx1">
                    <a:lumMod val="65000"/>
                    <a:lumOff val="35000"/>
                  </a:schemeClr>
                </a:solidFill>
                <a:latin typeface="Tw Cen MT" panose="020B0602020104020603" pitchFamily="34" charset="0"/>
                <a:ea typeface="Roboto Light" panose="02000000000000000000" pitchFamily="2" charset="0"/>
                <a:cs typeface="Segoe UI" panose="020B0502040204020203" pitchFamily="34" charset="0"/>
              </a:rPr>
              <a:t>Bible study</a:t>
            </a:r>
          </a:p>
          <a:p>
            <a:pPr algn="ctr"/>
            <a:r>
              <a:rPr lang="en-US" sz="3600" dirty="0">
                <a:solidFill>
                  <a:schemeClr val="tx1">
                    <a:lumMod val="65000"/>
                    <a:lumOff val="35000"/>
                  </a:schemeClr>
                </a:solidFill>
                <a:latin typeface="Tw Cen MT" panose="020B0602020104020603" pitchFamily="34" charset="0"/>
                <a:ea typeface="Roboto Light" panose="02000000000000000000" pitchFamily="2" charset="0"/>
                <a:cs typeface="Segoe UI" panose="020B0502040204020203" pitchFamily="34" charset="0"/>
              </a:rPr>
              <a:t>Beginning of Bible studies January 14</a:t>
            </a:r>
            <a:endParaRPr lang="en-US" sz="1600" dirty="0"/>
          </a:p>
        </p:txBody>
      </p:sp>
    </p:spTree>
    <p:extLst>
      <p:ext uri="{BB962C8B-B14F-4D97-AF65-F5344CB8AC3E}">
        <p14:creationId xmlns:p14="http://schemas.microsoft.com/office/powerpoint/2010/main" val="406654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4800" b="1" dirty="0">
                <a:solidFill>
                  <a:schemeClr val="bg1"/>
                </a:solidFill>
                <a:latin typeface="Al Nile" pitchFamily="2" charset="-78"/>
                <a:cs typeface="Al Nile" pitchFamily="2" charset="-78"/>
              </a:rPr>
              <a:t>5. Enhanced Volunteerism and Stewardship</a:t>
            </a:r>
            <a:endParaRPr lang="es-ES_tradnl" sz="48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Happy members are often more generous with their time and resources, contributing to the church's missions and financial health through tithes, offerings and use of their talents and influence.</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1773242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4800" b="1" dirty="0">
                <a:solidFill>
                  <a:schemeClr val="bg1"/>
                </a:solidFill>
                <a:latin typeface="Al Nile" pitchFamily="2" charset="-78"/>
                <a:cs typeface="Al Nile" pitchFamily="2" charset="-78"/>
              </a:rPr>
              <a:t>6. Improved Well-being of Members</a:t>
            </a:r>
            <a:endParaRPr lang="es-ES_tradnl" sz="48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A positive church experience can contribute to the overall well-being of members, including their mental, emotional, and spiritual health.</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807455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4800" b="1" dirty="0">
                <a:solidFill>
                  <a:schemeClr val="bg1"/>
                </a:solidFill>
                <a:latin typeface="Al Nile" pitchFamily="2" charset="-78"/>
                <a:cs typeface="Al Nile" pitchFamily="2" charset="-78"/>
              </a:rPr>
              <a:t>7. Greater Impact on the Community</a:t>
            </a:r>
            <a:endParaRPr lang="es-ES_tradnl" sz="48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A vibrant and happy congregation is more effective in its outreach efforts, making a positive impact on the local community through service and evangelism.</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2969877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4800" b="1" dirty="0">
                <a:solidFill>
                  <a:schemeClr val="bg1"/>
                </a:solidFill>
                <a:latin typeface="Al Nile" pitchFamily="2" charset="-78"/>
                <a:cs typeface="Al Nile" pitchFamily="2" charset="-78"/>
              </a:rPr>
              <a:t>8. Resilience in Times of Challenge</a:t>
            </a:r>
            <a:endParaRPr lang="es-ES_tradnl" sz="48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When members are content and connected, the church community is better equipped to handle crises and challenges, whether they are personal or affecting the entire congregation.</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2532678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4800" b="1" dirty="0">
                <a:solidFill>
                  <a:schemeClr val="bg1"/>
                </a:solidFill>
                <a:latin typeface="Al Nile" pitchFamily="2" charset="-78"/>
                <a:cs typeface="Al Nile" pitchFamily="2" charset="-78"/>
              </a:rPr>
              <a:t>9. Leadership Development</a:t>
            </a:r>
            <a:endParaRPr lang="es-ES_tradnl" sz="48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A nurturing and happy church environment is conducive to identifying and developing new leaders who are committed to the church's vision and mission.</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1150234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4800" dirty="0">
                <a:solidFill>
                  <a:schemeClr val="bg1"/>
                </a:solidFill>
                <a:latin typeface="Al Nile" pitchFamily="2" charset="-78"/>
                <a:cs typeface="Al Nile" pitchFamily="2" charset="-78"/>
              </a:rPr>
              <a:t>10</a:t>
            </a:r>
            <a:r>
              <a:rPr lang="en-US" sz="4800" b="1" dirty="0">
                <a:solidFill>
                  <a:schemeClr val="bg1"/>
                </a:solidFill>
                <a:latin typeface="Al Nile" pitchFamily="2" charset="-78"/>
                <a:cs typeface="Al Nile" pitchFamily="2" charset="-78"/>
              </a:rPr>
              <a:t>. Cultural Relevance</a:t>
            </a:r>
            <a:endParaRPr lang="es-ES_tradnl" sz="48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Churches that keep their members happy are often more adaptable and responsive to cultural changes, allowing them to remain relevant and effective in their ministry.</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1717964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oAutofit/>
          </a:bodyPr>
          <a:lstStyle/>
          <a:p>
            <a:pPr algn="ctr" defTabSz="685538">
              <a:defRPr/>
            </a:pPr>
            <a:r>
              <a:rPr lang="en-US" sz="5400" b="1" dirty="0">
                <a:solidFill>
                  <a:schemeClr val="bg1"/>
                </a:solidFill>
                <a:latin typeface="Al Nile" pitchFamily="2" charset="-78"/>
                <a:cs typeface="Al Nile" pitchFamily="2" charset="-78"/>
              </a:rPr>
              <a:t>In General</a:t>
            </a:r>
            <a:endParaRPr lang="es-ES_tradnl" sz="5400" b="1" dirty="0">
              <a:solidFill>
                <a:schemeClr val="bg1"/>
              </a:solidFill>
              <a:latin typeface="Al Nile" pitchFamily="2" charset="-78"/>
              <a:cs typeface="Al Nile" pitchFamily="2" charset="-78"/>
            </a:endParaRPr>
          </a:p>
        </p:txBody>
      </p:sp>
      <p:sp>
        <p:nvSpPr>
          <p:cNvPr id="3" name="Content Placeholder 2">
            <a:extLst>
              <a:ext uri="{FF2B5EF4-FFF2-40B4-BE49-F238E27FC236}">
                <a16:creationId xmlns:a16="http://schemas.microsoft.com/office/drawing/2014/main" id="{B28C62DB-7406-274B-968D-B79FA6D3347F}"/>
              </a:ext>
            </a:extLst>
          </p:cNvPr>
          <p:cNvSpPr>
            <a:spLocks noGrp="1"/>
          </p:cNvSpPr>
          <p:nvPr>
            <p:ph idx="1"/>
          </p:nvPr>
        </p:nvSpPr>
        <p:spPr>
          <a:xfrm>
            <a:off x="0" y="2489200"/>
            <a:ext cx="11674549" cy="3403600"/>
          </a:xfrm>
        </p:spPr>
        <p:txBody>
          <a:bodyPr rtlCol="0">
            <a:noAutofit/>
          </a:bodyPr>
          <a:lstStyle/>
          <a:p>
            <a:r>
              <a:rPr lang="en-US" sz="4000" dirty="0">
                <a:latin typeface="Al Nile" pitchFamily="2" charset="-78"/>
                <a:cs typeface="Al Nile" pitchFamily="2" charset="-78"/>
              </a:rPr>
              <a:t> happier church members contribute to a dynamic and thriving church that can better fulfill its mission and serve its community.</a:t>
            </a:r>
            <a:endParaRPr lang="es-ES_tradnl" sz="4000" dirty="0">
              <a:latin typeface="Al Nile" pitchFamily="2" charset="-78"/>
              <a:cs typeface="Al Nile" pitchFamily="2" charset="-78"/>
            </a:endParaRPr>
          </a:p>
        </p:txBody>
      </p:sp>
    </p:spTree>
    <p:extLst>
      <p:ext uri="{BB962C8B-B14F-4D97-AF65-F5344CB8AC3E}">
        <p14:creationId xmlns:p14="http://schemas.microsoft.com/office/powerpoint/2010/main" val="1082803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2551814"/>
            <a:ext cx="12192000" cy="1664692"/>
          </a:xfrm>
          <a:solidFill>
            <a:schemeClr val="accent2"/>
          </a:solidFill>
        </p:spPr>
        <p:txBody>
          <a:bodyPr rtlCol="0">
            <a:noAutofit/>
          </a:bodyPr>
          <a:lstStyle/>
          <a:p>
            <a:pPr algn="ctr" defTabSz="685538">
              <a:defRPr/>
            </a:pPr>
            <a:r>
              <a:rPr lang="en-US" dirty="0"/>
              <a:t> </a:t>
            </a:r>
            <a:r>
              <a:rPr lang="en-US" sz="4800" b="1" dirty="0">
                <a:solidFill>
                  <a:schemeClr val="bg1"/>
                </a:solidFill>
                <a:latin typeface="Al Nile" pitchFamily="2" charset="-78"/>
                <a:cs typeface="Al Nile" pitchFamily="2" charset="-78"/>
              </a:rPr>
              <a:t>Five strategies that pastors can employ to keep members happy</a:t>
            </a:r>
            <a:endParaRPr lang="es-ES_tradnl" sz="4800" b="1" dirty="0">
              <a:solidFill>
                <a:schemeClr val="bg1"/>
              </a:solidFill>
              <a:latin typeface="Al Nile" pitchFamily="2" charset="-78"/>
              <a:cs typeface="Al Nile" pitchFamily="2" charset="-78"/>
            </a:endParaRPr>
          </a:p>
        </p:txBody>
      </p:sp>
    </p:spTree>
    <p:extLst>
      <p:ext uri="{BB962C8B-B14F-4D97-AF65-F5344CB8AC3E}">
        <p14:creationId xmlns:p14="http://schemas.microsoft.com/office/powerpoint/2010/main" val="4127386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C2F3-8EEA-184F-9545-A008B5318CC5}"/>
              </a:ext>
            </a:extLst>
          </p:cNvPr>
          <p:cNvSpPr>
            <a:spLocks noGrp="1"/>
          </p:cNvSpPr>
          <p:nvPr>
            <p:ph type="ctrTitle"/>
          </p:nvPr>
        </p:nvSpPr>
        <p:spPr>
          <a:xfrm>
            <a:off x="956930" y="1743740"/>
            <a:ext cx="10608008" cy="3096207"/>
          </a:xfrm>
        </p:spPr>
        <p:txBody>
          <a:bodyPr/>
          <a:lstStyle/>
          <a:p>
            <a:r>
              <a:rPr lang="en-US" b="1" dirty="0">
                <a:solidFill>
                  <a:schemeClr val="tx1"/>
                </a:solidFill>
                <a:latin typeface="Al Nile" pitchFamily="2" charset="-78"/>
                <a:cs typeface="Al Nile" pitchFamily="2" charset="-78"/>
              </a:rPr>
              <a:t>Five strategies that pastors can employ to keep members happy</a:t>
            </a:r>
            <a:r>
              <a:rPr lang="en-US" dirty="0">
                <a:solidFill>
                  <a:schemeClr val="tx1"/>
                </a:solidFill>
              </a:rPr>
              <a:t>:</a:t>
            </a:r>
          </a:p>
        </p:txBody>
      </p:sp>
    </p:spTree>
    <p:extLst>
      <p:ext uri="{BB962C8B-B14F-4D97-AF65-F5344CB8AC3E}">
        <p14:creationId xmlns:p14="http://schemas.microsoft.com/office/powerpoint/2010/main" val="13970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chor="t">
            <a:noAutofit/>
          </a:bodyPr>
          <a:lstStyle/>
          <a:p>
            <a:pPr algn="ctr" defTabSz="685538">
              <a:defRPr/>
            </a:pPr>
            <a:r>
              <a:rPr lang="en-US" dirty="0"/>
              <a:t> </a:t>
            </a:r>
            <a:r>
              <a:rPr lang="en-US" sz="4800" b="1" dirty="0">
                <a:solidFill>
                  <a:schemeClr val="bg1"/>
                </a:solidFill>
                <a:latin typeface="Al Nile" pitchFamily="2" charset="-78"/>
                <a:cs typeface="Al Nile" pitchFamily="2" charset="-78"/>
              </a:rPr>
              <a:t>1. </a:t>
            </a:r>
            <a:br>
              <a:rPr lang="en-US" sz="4800" dirty="0"/>
            </a:br>
            <a:r>
              <a:rPr lang="en-US" sz="5400" b="1" dirty="0">
                <a:solidFill>
                  <a:schemeClr val="bg1"/>
                </a:solidFill>
                <a:latin typeface="Al Nile" pitchFamily="2" charset="-78"/>
                <a:cs typeface="Al Nile" pitchFamily="2" charset="-78"/>
              </a:rPr>
              <a:t>1. Create Fellowship Opportunities</a:t>
            </a:r>
            <a:endParaRPr lang="es-ES_tradnl" sz="4800" b="1" dirty="0">
              <a:solidFill>
                <a:schemeClr val="bg1"/>
              </a:solidFill>
              <a:latin typeface="Al Nile" pitchFamily="2" charset="-78"/>
              <a:cs typeface="Al Nile" pitchFamily="2" charset="-78"/>
            </a:endParaRPr>
          </a:p>
        </p:txBody>
      </p:sp>
      <p:sp>
        <p:nvSpPr>
          <p:cNvPr id="5" name="Content Placeholder 4">
            <a:extLst>
              <a:ext uri="{FF2B5EF4-FFF2-40B4-BE49-F238E27FC236}">
                <a16:creationId xmlns:a16="http://schemas.microsoft.com/office/drawing/2014/main" id="{A90296B4-137A-C847-B3B9-E293C175AB9A}"/>
              </a:ext>
            </a:extLst>
          </p:cNvPr>
          <p:cNvSpPr>
            <a:spLocks noGrp="1"/>
          </p:cNvSpPr>
          <p:nvPr>
            <p:ph idx="1"/>
          </p:nvPr>
        </p:nvSpPr>
        <p:spPr>
          <a:xfrm>
            <a:off x="212651" y="1825624"/>
            <a:ext cx="11589489" cy="4724031"/>
          </a:xfrm>
        </p:spPr>
        <p:txBody>
          <a:bodyPr>
            <a:normAutofit lnSpcReduction="10000"/>
          </a:bodyPr>
          <a:lstStyle/>
          <a:p>
            <a:r>
              <a:rPr lang="en-US" sz="3600" dirty="0">
                <a:latin typeface="Al Nile" pitchFamily="2" charset="-78"/>
                <a:cs typeface="Al Nile" pitchFamily="2" charset="-78"/>
              </a:rPr>
              <a:t> Encourage social events and small group meetings that 	allow members to form relationships and support 	networks within the church.</a:t>
            </a:r>
          </a:p>
          <a:p>
            <a:r>
              <a:rPr lang="en-US" sz="3600" dirty="0">
                <a:latin typeface="Al Nile" pitchFamily="2" charset="-78"/>
                <a:cs typeface="Al Nile" pitchFamily="2" charset="-78"/>
              </a:rPr>
              <a:t>Create opportunities for members to serve together in 	outreach 	programs or community service projects, 	fostering a sense of purpose and teamwork.</a:t>
            </a:r>
          </a:p>
          <a:p>
            <a:r>
              <a:rPr lang="en-US" sz="3600" dirty="0">
                <a:latin typeface="Al Nile" pitchFamily="2" charset="-78"/>
                <a:cs typeface="Al Nile" pitchFamily="2" charset="-78"/>
              </a:rPr>
              <a:t>Implement programs for different age groups and 	interests to ensure that everyone has a place where 	they feel they belong.</a:t>
            </a:r>
          </a:p>
        </p:txBody>
      </p:sp>
    </p:spTree>
    <p:extLst>
      <p:ext uri="{BB962C8B-B14F-4D97-AF65-F5344CB8AC3E}">
        <p14:creationId xmlns:p14="http://schemas.microsoft.com/office/powerpoint/2010/main" val="128876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280355" y="210506"/>
            <a:ext cx="3448271" cy="6452629"/>
            <a:chOff x="0" y="0"/>
            <a:chExt cx="3995420" cy="7476490"/>
          </a:xfrm>
        </p:grpSpPr>
        <p:sp>
          <p:nvSpPr>
            <p:cNvPr id="3" name="Freeform 3"/>
            <p:cNvSpPr/>
            <p:nvPr/>
          </p:nvSpPr>
          <p:spPr>
            <a:xfrm>
              <a:off x="0" y="0"/>
              <a:ext cx="3995420" cy="7475220"/>
            </a:xfrm>
            <a:custGeom>
              <a:avLst/>
              <a:gdLst/>
              <a:ahLst/>
              <a:cxnLst/>
              <a:rect l="l" t="t" r="r" b="b"/>
              <a:pathLst>
                <a:path w="3995420" h="7475220">
                  <a:moveTo>
                    <a:pt x="287020" y="6818630"/>
                  </a:moveTo>
                  <a:lnTo>
                    <a:pt x="0" y="6818630"/>
                  </a:lnTo>
                  <a:lnTo>
                    <a:pt x="0" y="742950"/>
                  </a:lnTo>
                  <a:lnTo>
                    <a:pt x="287020" y="742950"/>
                  </a:lnTo>
                  <a:lnTo>
                    <a:pt x="287020" y="6818630"/>
                  </a:lnTo>
                  <a:close/>
                  <a:moveTo>
                    <a:pt x="683260" y="438150"/>
                  </a:moveTo>
                  <a:lnTo>
                    <a:pt x="327660" y="438150"/>
                  </a:lnTo>
                  <a:lnTo>
                    <a:pt x="327660" y="7113270"/>
                  </a:lnTo>
                  <a:lnTo>
                    <a:pt x="683260" y="7113270"/>
                  </a:lnTo>
                  <a:lnTo>
                    <a:pt x="683260" y="438150"/>
                  </a:lnTo>
                  <a:close/>
                  <a:moveTo>
                    <a:pt x="988060" y="0"/>
                  </a:moveTo>
                  <a:lnTo>
                    <a:pt x="796290" y="0"/>
                  </a:lnTo>
                  <a:lnTo>
                    <a:pt x="796290" y="7103110"/>
                  </a:lnTo>
                  <a:lnTo>
                    <a:pt x="988060" y="7103110"/>
                  </a:lnTo>
                  <a:lnTo>
                    <a:pt x="988060" y="0"/>
                  </a:lnTo>
                  <a:close/>
                  <a:moveTo>
                    <a:pt x="3354070" y="6370320"/>
                  </a:moveTo>
                  <a:lnTo>
                    <a:pt x="3641090" y="6370320"/>
                  </a:lnTo>
                  <a:lnTo>
                    <a:pt x="3641090" y="294640"/>
                  </a:lnTo>
                  <a:lnTo>
                    <a:pt x="3354070" y="294640"/>
                  </a:lnTo>
                  <a:lnTo>
                    <a:pt x="3354070" y="6370320"/>
                  </a:lnTo>
                  <a:close/>
                  <a:moveTo>
                    <a:pt x="3708400" y="6404610"/>
                  </a:moveTo>
                  <a:lnTo>
                    <a:pt x="3995420" y="6404610"/>
                  </a:lnTo>
                  <a:lnTo>
                    <a:pt x="3995420" y="1520190"/>
                  </a:lnTo>
                  <a:lnTo>
                    <a:pt x="3708400" y="1520190"/>
                  </a:lnTo>
                  <a:lnTo>
                    <a:pt x="3708400" y="6404610"/>
                  </a:lnTo>
                  <a:close/>
                  <a:moveTo>
                    <a:pt x="2956560" y="6675120"/>
                  </a:moveTo>
                  <a:lnTo>
                    <a:pt x="3312160" y="6675120"/>
                  </a:lnTo>
                  <a:lnTo>
                    <a:pt x="3312160" y="0"/>
                  </a:lnTo>
                  <a:lnTo>
                    <a:pt x="2956560" y="0"/>
                  </a:lnTo>
                  <a:lnTo>
                    <a:pt x="2956560" y="6675120"/>
                  </a:lnTo>
                  <a:close/>
                  <a:moveTo>
                    <a:pt x="2653030" y="7113270"/>
                  </a:moveTo>
                  <a:lnTo>
                    <a:pt x="2844800" y="7113270"/>
                  </a:lnTo>
                  <a:lnTo>
                    <a:pt x="2844800" y="10160"/>
                  </a:lnTo>
                  <a:lnTo>
                    <a:pt x="2653030" y="10160"/>
                  </a:lnTo>
                  <a:lnTo>
                    <a:pt x="2653030" y="7113270"/>
                  </a:lnTo>
                  <a:close/>
                  <a:moveTo>
                    <a:pt x="1264920" y="372110"/>
                  </a:moveTo>
                  <a:lnTo>
                    <a:pt x="1073150" y="372110"/>
                  </a:lnTo>
                  <a:lnTo>
                    <a:pt x="1073150" y="7475220"/>
                  </a:lnTo>
                  <a:lnTo>
                    <a:pt x="1264920" y="7475220"/>
                  </a:lnTo>
                  <a:lnTo>
                    <a:pt x="1264920" y="372110"/>
                  </a:lnTo>
                  <a:close/>
                  <a:moveTo>
                    <a:pt x="2553970" y="148590"/>
                  </a:moveTo>
                  <a:lnTo>
                    <a:pt x="1315720" y="148590"/>
                  </a:lnTo>
                  <a:lnTo>
                    <a:pt x="1315720" y="7251700"/>
                  </a:lnTo>
                  <a:lnTo>
                    <a:pt x="2553970" y="7251700"/>
                  </a:lnTo>
                  <a:lnTo>
                    <a:pt x="2553970" y="148590"/>
                  </a:lnTo>
                  <a:close/>
                </a:path>
              </a:pathLst>
            </a:custGeom>
            <a:blipFill>
              <a:blip r:embed="rId2"/>
              <a:stretch>
                <a:fillRect l="-12530" r="-168286"/>
              </a:stretch>
            </a:blipFill>
          </p:spPr>
          <p:txBody>
            <a:bodyPr/>
            <a:lstStyle/>
            <a:p>
              <a:endParaRPr lang="en-US" sz="1200"/>
            </a:p>
          </p:txBody>
        </p:sp>
      </p:grpSp>
      <p:sp>
        <p:nvSpPr>
          <p:cNvPr id="4" name="TextBox 3">
            <a:extLst>
              <a:ext uri="{FF2B5EF4-FFF2-40B4-BE49-F238E27FC236}">
                <a16:creationId xmlns:a16="http://schemas.microsoft.com/office/drawing/2014/main" id="{6C7186E8-93BD-3C72-1B0C-6CA55F792C92}"/>
              </a:ext>
            </a:extLst>
          </p:cNvPr>
          <p:cNvSpPr txBox="1"/>
          <p:nvPr/>
        </p:nvSpPr>
        <p:spPr>
          <a:xfrm>
            <a:off x="666665" y="2150738"/>
            <a:ext cx="7630069" cy="4360104"/>
          </a:xfrm>
          <a:prstGeom prst="rect">
            <a:avLst/>
          </a:prstGeom>
          <a:noFill/>
        </p:spPr>
        <p:txBody>
          <a:bodyPr wrap="square" rtlCol="0">
            <a:spAutoFit/>
          </a:bodyPr>
          <a:lstStyle/>
          <a:p>
            <a:pPr marL="342917" indent="-342917">
              <a:buAutoNum type="arabicPeriod"/>
            </a:pPr>
            <a:r>
              <a:rPr lang="en-US" sz="3200" dirty="0">
                <a:solidFill>
                  <a:schemeClr val="tx1">
                    <a:lumMod val="65000"/>
                    <a:lumOff val="35000"/>
                  </a:schemeClr>
                </a:solidFill>
                <a:latin typeface="+mj-lt"/>
                <a:cs typeface="Segoe UI" panose="020B0502040204020203" pitchFamily="34" charset="0"/>
              </a:rPr>
              <a:t>Each union and local field develop a menu of social projects to be conducted in the communities</a:t>
            </a:r>
          </a:p>
          <a:p>
            <a:pPr marL="342917" indent="-342917">
              <a:buAutoNum type="arabicPeriod"/>
            </a:pPr>
            <a:r>
              <a:rPr lang="en-US" sz="3200" dirty="0">
                <a:solidFill>
                  <a:schemeClr val="tx1">
                    <a:lumMod val="65000"/>
                    <a:lumOff val="35000"/>
                  </a:schemeClr>
                </a:solidFill>
                <a:latin typeface="+mj-lt"/>
                <a:cs typeface="Segoe UI" panose="020B0502040204020203" pitchFamily="34" charset="0"/>
              </a:rPr>
              <a:t>Each local church determine relevant social projects to be conducted in the community</a:t>
            </a:r>
          </a:p>
          <a:p>
            <a:pPr marL="342917" indent="-342917">
              <a:buAutoNum type="arabicPeriod"/>
            </a:pPr>
            <a:r>
              <a:rPr lang="en-US" sz="3200" dirty="0">
                <a:solidFill>
                  <a:schemeClr val="tx1">
                    <a:lumMod val="65000"/>
                    <a:lumOff val="35000"/>
                  </a:schemeClr>
                </a:solidFill>
                <a:latin typeface="+mj-lt"/>
                <a:cs typeface="Segoe UI" panose="020B0502040204020203" pitchFamily="34" charset="0"/>
              </a:rPr>
              <a:t>Each family determine the projects they will execute</a:t>
            </a:r>
          </a:p>
          <a:p>
            <a:pPr marL="342917" indent="-342917">
              <a:buAutoNum type="arabicPeriod"/>
            </a:pPr>
            <a:r>
              <a:rPr lang="en-US" sz="3200" dirty="0">
                <a:solidFill>
                  <a:schemeClr val="tx1">
                    <a:lumMod val="65000"/>
                    <a:lumOff val="35000"/>
                  </a:schemeClr>
                </a:solidFill>
                <a:latin typeface="+mj-lt"/>
                <a:cs typeface="Segoe UI" panose="020B0502040204020203" pitchFamily="34" charset="0"/>
              </a:rPr>
              <a:t>Families execute their projects</a:t>
            </a:r>
          </a:p>
          <a:p>
            <a:endParaRPr lang="es-ES_tradnl" sz="2133"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7DD86BA5-E262-61FB-9D19-3ED8EE061CA9}"/>
              </a:ext>
            </a:extLst>
          </p:cNvPr>
          <p:cNvSpPr txBox="1"/>
          <p:nvPr/>
        </p:nvSpPr>
        <p:spPr>
          <a:xfrm>
            <a:off x="446995" y="519522"/>
            <a:ext cx="7833360" cy="1631216"/>
          </a:xfrm>
          <a:prstGeom prst="rect">
            <a:avLst/>
          </a:prstGeom>
          <a:noFill/>
        </p:spPr>
        <p:txBody>
          <a:bodyPr wrap="square" rtlCol="0">
            <a:spAutoFit/>
          </a:bodyPr>
          <a:lstStyle/>
          <a:p>
            <a:pPr algn="ctr"/>
            <a:r>
              <a:rPr lang="en-US" sz="3600" b="1" dirty="0">
                <a:solidFill>
                  <a:schemeClr val="tx1">
                    <a:lumMod val="65000"/>
                    <a:lumOff val="35000"/>
                  </a:schemeClr>
                </a:solidFill>
                <a:latin typeface="+mj-lt"/>
                <a:ea typeface="Roboto Light" panose="02000000000000000000" pitchFamily="2" charset="0"/>
                <a:cs typeface="Segoe UI" panose="020B0502040204020203" pitchFamily="34" charset="0"/>
              </a:rPr>
              <a:t>Social Projects in the Community</a:t>
            </a:r>
          </a:p>
          <a:p>
            <a:pPr algn="ctr"/>
            <a:r>
              <a:rPr lang="en-US" sz="3200" dirty="0">
                <a:solidFill>
                  <a:schemeClr val="tx1">
                    <a:lumMod val="65000"/>
                    <a:lumOff val="35000"/>
                  </a:schemeClr>
                </a:solidFill>
                <a:latin typeface="+mj-lt"/>
                <a:cs typeface="Segoe UI" panose="020B0502040204020203" pitchFamily="34" charset="0"/>
              </a:rPr>
              <a:t>Start of social projects in the community –</a:t>
            </a:r>
          </a:p>
          <a:p>
            <a:pPr algn="ctr"/>
            <a:r>
              <a:rPr lang="en-US" sz="3200" dirty="0">
                <a:solidFill>
                  <a:schemeClr val="tx1">
                    <a:lumMod val="65000"/>
                    <a:lumOff val="35000"/>
                  </a:schemeClr>
                </a:solidFill>
                <a:latin typeface="+mj-lt"/>
                <a:cs typeface="Segoe UI" panose="020B0502040204020203" pitchFamily="34" charset="0"/>
              </a:rPr>
              <a:t> January 21</a:t>
            </a:r>
            <a:endParaRPr lang="en-US" sz="1600" dirty="0">
              <a:latin typeface="+mj-lt"/>
            </a:endParaRPr>
          </a:p>
        </p:txBody>
      </p:sp>
    </p:spTree>
    <p:extLst>
      <p:ext uri="{BB962C8B-B14F-4D97-AF65-F5344CB8AC3E}">
        <p14:creationId xmlns:p14="http://schemas.microsoft.com/office/powerpoint/2010/main" val="5522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chor="t">
            <a:noAutofit/>
          </a:bodyPr>
          <a:lstStyle/>
          <a:p>
            <a:pPr algn="ctr" defTabSz="685538">
              <a:defRPr/>
            </a:pPr>
            <a:r>
              <a:rPr lang="en-US" sz="4800" b="1" dirty="0">
                <a:solidFill>
                  <a:schemeClr val="bg1"/>
                </a:solidFill>
                <a:latin typeface="Al Nile" pitchFamily="2" charset="-78"/>
                <a:cs typeface="Al Nile" pitchFamily="2" charset="-78"/>
              </a:rPr>
              <a:t> 1. </a:t>
            </a:r>
            <a:br>
              <a:rPr lang="en-US" sz="4800" b="1" dirty="0">
                <a:solidFill>
                  <a:schemeClr val="bg1"/>
                </a:solidFill>
                <a:latin typeface="Al Nile" pitchFamily="2" charset="-78"/>
                <a:cs typeface="Al Nile" pitchFamily="2" charset="-78"/>
              </a:rPr>
            </a:br>
            <a:r>
              <a:rPr lang="en-US" sz="4800" b="1" dirty="0">
                <a:solidFill>
                  <a:schemeClr val="bg1"/>
                </a:solidFill>
                <a:latin typeface="Al Nile" pitchFamily="2" charset="-78"/>
                <a:cs typeface="Al Nile" pitchFamily="2" charset="-78"/>
              </a:rPr>
              <a:t>2. Provide Inspiring and Relevant Sermons</a:t>
            </a:r>
            <a:endParaRPr lang="es-ES_tradnl" sz="4800" b="1" dirty="0">
              <a:solidFill>
                <a:schemeClr val="bg1"/>
              </a:solidFill>
              <a:latin typeface="Al Nile" pitchFamily="2" charset="-78"/>
              <a:cs typeface="Al Nile" pitchFamily="2" charset="-78"/>
            </a:endParaRPr>
          </a:p>
        </p:txBody>
      </p:sp>
      <p:sp>
        <p:nvSpPr>
          <p:cNvPr id="5" name="Content Placeholder 4">
            <a:extLst>
              <a:ext uri="{FF2B5EF4-FFF2-40B4-BE49-F238E27FC236}">
                <a16:creationId xmlns:a16="http://schemas.microsoft.com/office/drawing/2014/main" id="{A90296B4-137A-C847-B3B9-E293C175AB9A}"/>
              </a:ext>
            </a:extLst>
          </p:cNvPr>
          <p:cNvSpPr>
            <a:spLocks noGrp="1"/>
          </p:cNvSpPr>
          <p:nvPr>
            <p:ph idx="1"/>
          </p:nvPr>
        </p:nvSpPr>
        <p:spPr>
          <a:xfrm>
            <a:off x="0" y="1825624"/>
            <a:ext cx="12192000" cy="5032376"/>
          </a:xfrm>
        </p:spPr>
        <p:txBody>
          <a:bodyPr>
            <a:noAutofit/>
          </a:bodyPr>
          <a:lstStyle/>
          <a:p>
            <a:r>
              <a:rPr lang="en-US" sz="3600" dirty="0">
                <a:latin typeface="Al Nile" pitchFamily="2" charset="-78"/>
                <a:cs typeface="Al Nile" pitchFamily="2" charset="-78"/>
              </a:rPr>
              <a:t>Prepare sermons that are not only theologically sound but also applicable to everyday life, helping members to connect their faith with their personal and professional lives.</a:t>
            </a:r>
          </a:p>
          <a:p>
            <a:endParaRPr lang="en-US" sz="100" dirty="0">
              <a:latin typeface="Al Nile" pitchFamily="2" charset="-78"/>
              <a:cs typeface="Al Nile" pitchFamily="2" charset="-78"/>
            </a:endParaRPr>
          </a:p>
          <a:p>
            <a:r>
              <a:rPr lang="en-US" sz="3600" dirty="0">
                <a:latin typeface="Al Nile" pitchFamily="2" charset="-78"/>
                <a:cs typeface="Al Nile" pitchFamily="2" charset="-78"/>
              </a:rPr>
              <a:t>Stay informed about the issues and challenges that the congregation faces and address these topics with compassion and wisdom.</a:t>
            </a:r>
          </a:p>
          <a:p>
            <a:endParaRPr lang="en-US" sz="100" dirty="0">
              <a:latin typeface="Al Nile" pitchFamily="2" charset="-78"/>
              <a:cs typeface="Al Nile" pitchFamily="2" charset="-78"/>
            </a:endParaRPr>
          </a:p>
          <a:p>
            <a:r>
              <a:rPr lang="en-US" sz="3600" dirty="0">
                <a:latin typeface="Al Nile" pitchFamily="2" charset="-78"/>
                <a:cs typeface="Al Nile" pitchFamily="2" charset="-78"/>
              </a:rPr>
              <a:t>Encourage feedback and questions about sermons to ensure that the messages resonate with the congregation.</a:t>
            </a:r>
          </a:p>
        </p:txBody>
      </p:sp>
    </p:spTree>
    <p:extLst>
      <p:ext uri="{BB962C8B-B14F-4D97-AF65-F5344CB8AC3E}">
        <p14:creationId xmlns:p14="http://schemas.microsoft.com/office/powerpoint/2010/main" val="32574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chor="t">
            <a:noAutofit/>
          </a:bodyPr>
          <a:lstStyle/>
          <a:p>
            <a:pPr algn="ctr" defTabSz="685538">
              <a:defRPr/>
            </a:pPr>
            <a:r>
              <a:rPr lang="en-US" sz="4800" b="1" dirty="0">
                <a:solidFill>
                  <a:schemeClr val="bg1"/>
                </a:solidFill>
                <a:latin typeface="Al Nile" pitchFamily="2" charset="-78"/>
                <a:cs typeface="Al Nile" pitchFamily="2" charset="-78"/>
              </a:rPr>
              <a:t> </a:t>
            </a:r>
            <a:br>
              <a:rPr lang="en-US" sz="4800" b="1" dirty="0">
                <a:solidFill>
                  <a:schemeClr val="bg1"/>
                </a:solidFill>
                <a:latin typeface="Al Nile" pitchFamily="2" charset="-78"/>
                <a:cs typeface="Al Nile" pitchFamily="2" charset="-78"/>
              </a:rPr>
            </a:br>
            <a:r>
              <a:rPr lang="en-US" sz="4800" b="1" dirty="0">
                <a:solidFill>
                  <a:schemeClr val="bg1"/>
                </a:solidFill>
                <a:latin typeface="Al Nile" pitchFamily="2" charset="-78"/>
                <a:cs typeface="Al Nile" pitchFamily="2" charset="-78"/>
              </a:rPr>
              <a:t>3. Offer Pastoral Care and Support</a:t>
            </a:r>
            <a:endParaRPr lang="es-ES_tradnl" sz="4800" b="1" dirty="0">
              <a:solidFill>
                <a:schemeClr val="bg1"/>
              </a:solidFill>
              <a:latin typeface="Al Nile" pitchFamily="2" charset="-78"/>
              <a:cs typeface="Al Nile" pitchFamily="2" charset="-78"/>
            </a:endParaRPr>
          </a:p>
        </p:txBody>
      </p:sp>
      <p:sp>
        <p:nvSpPr>
          <p:cNvPr id="5" name="Content Placeholder 4">
            <a:extLst>
              <a:ext uri="{FF2B5EF4-FFF2-40B4-BE49-F238E27FC236}">
                <a16:creationId xmlns:a16="http://schemas.microsoft.com/office/drawing/2014/main" id="{A90296B4-137A-C847-B3B9-E293C175AB9A}"/>
              </a:ext>
            </a:extLst>
          </p:cNvPr>
          <p:cNvSpPr>
            <a:spLocks noGrp="1"/>
          </p:cNvSpPr>
          <p:nvPr>
            <p:ph idx="1"/>
          </p:nvPr>
        </p:nvSpPr>
        <p:spPr>
          <a:xfrm>
            <a:off x="0" y="1825624"/>
            <a:ext cx="12192000" cy="5032376"/>
          </a:xfrm>
        </p:spPr>
        <p:txBody>
          <a:bodyPr>
            <a:noAutofit/>
          </a:bodyPr>
          <a:lstStyle/>
          <a:p>
            <a:r>
              <a:rPr lang="en-US" sz="4000" dirty="0"/>
              <a:t>Be available for counseling and personal support during times of need, such as illness, loss, or personal struggles.</a:t>
            </a:r>
            <a:endParaRPr lang="en-US" sz="4800" dirty="0"/>
          </a:p>
          <a:p>
            <a:r>
              <a:rPr lang="en-US" sz="4000" dirty="0"/>
              <a:t>Train and empower a pastoral care team to assist in providing emotional and spiritual support to church members.</a:t>
            </a:r>
            <a:endParaRPr lang="en-US" sz="4800" dirty="0"/>
          </a:p>
          <a:p>
            <a:r>
              <a:rPr lang="en-US" sz="4000" dirty="0"/>
              <a:t>Develop a system for checking in on members who are absent or going through difficult times, showing that the church community cares for each individual.</a:t>
            </a:r>
            <a:endParaRPr lang="en-US" sz="4800" dirty="0">
              <a:latin typeface="Al Nile" pitchFamily="2" charset="-78"/>
              <a:cs typeface="Al Nile" pitchFamily="2" charset="-78"/>
            </a:endParaRPr>
          </a:p>
        </p:txBody>
      </p:sp>
    </p:spTree>
    <p:extLst>
      <p:ext uri="{BB962C8B-B14F-4D97-AF65-F5344CB8AC3E}">
        <p14:creationId xmlns:p14="http://schemas.microsoft.com/office/powerpoint/2010/main" val="113738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chor="t">
            <a:noAutofit/>
          </a:bodyPr>
          <a:lstStyle/>
          <a:p>
            <a:pPr algn="ctr" defTabSz="685538">
              <a:defRPr/>
            </a:pPr>
            <a:r>
              <a:rPr lang="en-US" sz="4800" b="1" dirty="0">
                <a:solidFill>
                  <a:schemeClr val="bg1"/>
                </a:solidFill>
                <a:latin typeface="Al Nile" pitchFamily="2" charset="-78"/>
                <a:cs typeface="Al Nile" pitchFamily="2" charset="-78"/>
              </a:rPr>
              <a:t> 4. Encourage Spiritual Growth and Discipleship</a:t>
            </a:r>
            <a:endParaRPr lang="es-ES_tradnl" sz="4800" b="1" dirty="0">
              <a:solidFill>
                <a:schemeClr val="bg1"/>
              </a:solidFill>
              <a:latin typeface="Al Nile" pitchFamily="2" charset="-78"/>
              <a:cs typeface="Al Nile" pitchFamily="2" charset="-78"/>
            </a:endParaRPr>
          </a:p>
        </p:txBody>
      </p:sp>
      <p:sp>
        <p:nvSpPr>
          <p:cNvPr id="5" name="Content Placeholder 4">
            <a:extLst>
              <a:ext uri="{FF2B5EF4-FFF2-40B4-BE49-F238E27FC236}">
                <a16:creationId xmlns:a16="http://schemas.microsoft.com/office/drawing/2014/main" id="{A90296B4-137A-C847-B3B9-E293C175AB9A}"/>
              </a:ext>
            </a:extLst>
          </p:cNvPr>
          <p:cNvSpPr>
            <a:spLocks noGrp="1"/>
          </p:cNvSpPr>
          <p:nvPr>
            <p:ph idx="1"/>
          </p:nvPr>
        </p:nvSpPr>
        <p:spPr>
          <a:xfrm>
            <a:off x="0" y="1725311"/>
            <a:ext cx="12192000" cy="5032376"/>
          </a:xfrm>
        </p:spPr>
        <p:txBody>
          <a:bodyPr>
            <a:noAutofit/>
          </a:bodyPr>
          <a:lstStyle/>
          <a:p>
            <a:r>
              <a:rPr lang="en-US" sz="4000" dirty="0">
                <a:latin typeface="Al Nile" pitchFamily="2" charset="-78"/>
                <a:cs typeface="Al Nile" pitchFamily="2" charset="-78"/>
              </a:rPr>
              <a:t> Provide educational opportunities such as Bible studies, workshops, and retreats that help members deepen their faith and understanding of religious teachings.</a:t>
            </a:r>
          </a:p>
          <a:p>
            <a:r>
              <a:rPr lang="en-US" sz="4000" dirty="0">
                <a:latin typeface="Al Nile" pitchFamily="2" charset="-78"/>
                <a:cs typeface="Al Nile" pitchFamily="2" charset="-78"/>
              </a:rPr>
              <a:t>Mentor and develop leaders within the congregation who can help guide others in their spiritual journeys.</a:t>
            </a:r>
          </a:p>
          <a:p>
            <a:r>
              <a:rPr lang="en-US" sz="4000" dirty="0">
                <a:latin typeface="Al Nile" pitchFamily="2" charset="-78"/>
                <a:cs typeface="Al Nile" pitchFamily="2" charset="-78"/>
              </a:rPr>
              <a:t>Recognize and utilize the diverse spiritual gifts of the congregation, allowing members to contribute in ways that are meaningful to them.</a:t>
            </a:r>
          </a:p>
        </p:txBody>
      </p:sp>
    </p:spTree>
    <p:extLst>
      <p:ext uri="{BB962C8B-B14F-4D97-AF65-F5344CB8AC3E}">
        <p14:creationId xmlns:p14="http://schemas.microsoft.com/office/powerpoint/2010/main" val="331180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F77C-7B2C-F84D-B773-7D5DC54B881C}"/>
              </a:ext>
            </a:extLst>
          </p:cNvPr>
          <p:cNvSpPr>
            <a:spLocks noGrp="1"/>
          </p:cNvSpPr>
          <p:nvPr>
            <p:ph type="title"/>
          </p:nvPr>
        </p:nvSpPr>
        <p:spPr>
          <a:xfrm>
            <a:off x="0" y="0"/>
            <a:ext cx="12192000" cy="1664692"/>
          </a:xfrm>
          <a:solidFill>
            <a:schemeClr val="accent2"/>
          </a:solidFill>
        </p:spPr>
        <p:txBody>
          <a:bodyPr rtlCol="0" anchor="t">
            <a:noAutofit/>
          </a:bodyPr>
          <a:lstStyle/>
          <a:p>
            <a:pPr algn="ctr" defTabSz="685538">
              <a:defRPr/>
            </a:pPr>
            <a:r>
              <a:rPr lang="en-US" sz="4800" b="1" dirty="0">
                <a:solidFill>
                  <a:schemeClr val="bg1"/>
                </a:solidFill>
                <a:latin typeface="Al Nile" pitchFamily="2" charset="-78"/>
                <a:cs typeface="Al Nile" pitchFamily="2" charset="-78"/>
              </a:rPr>
              <a:t> </a:t>
            </a:r>
            <a:br>
              <a:rPr lang="en-US" sz="4800" b="1" dirty="0">
                <a:solidFill>
                  <a:schemeClr val="bg1"/>
                </a:solidFill>
                <a:latin typeface="Al Nile" pitchFamily="2" charset="-78"/>
                <a:cs typeface="Al Nile" pitchFamily="2" charset="-78"/>
              </a:rPr>
            </a:br>
            <a:r>
              <a:rPr lang="en-US" sz="4800" b="1" dirty="0">
                <a:solidFill>
                  <a:schemeClr val="bg1"/>
                </a:solidFill>
                <a:latin typeface="Al Nile" pitchFamily="2" charset="-78"/>
                <a:cs typeface="Al Nile" pitchFamily="2" charset="-78"/>
              </a:rPr>
              <a:t>5. Promote Transparency and Inclusivity</a:t>
            </a:r>
            <a:endParaRPr lang="es-ES_tradnl" sz="4800" b="1" dirty="0">
              <a:solidFill>
                <a:schemeClr val="bg1"/>
              </a:solidFill>
              <a:latin typeface="Al Nile" pitchFamily="2" charset="-78"/>
              <a:cs typeface="Al Nile" pitchFamily="2" charset="-78"/>
            </a:endParaRPr>
          </a:p>
        </p:txBody>
      </p:sp>
      <p:sp>
        <p:nvSpPr>
          <p:cNvPr id="5" name="Content Placeholder 4">
            <a:extLst>
              <a:ext uri="{FF2B5EF4-FFF2-40B4-BE49-F238E27FC236}">
                <a16:creationId xmlns:a16="http://schemas.microsoft.com/office/drawing/2014/main" id="{A90296B4-137A-C847-B3B9-E293C175AB9A}"/>
              </a:ext>
            </a:extLst>
          </p:cNvPr>
          <p:cNvSpPr>
            <a:spLocks noGrp="1"/>
          </p:cNvSpPr>
          <p:nvPr>
            <p:ph idx="1"/>
          </p:nvPr>
        </p:nvSpPr>
        <p:spPr>
          <a:xfrm>
            <a:off x="0" y="1725311"/>
            <a:ext cx="12192000" cy="5032376"/>
          </a:xfrm>
        </p:spPr>
        <p:txBody>
          <a:bodyPr>
            <a:noAutofit/>
          </a:bodyPr>
          <a:lstStyle/>
          <a:p>
            <a:r>
              <a:rPr lang="en-US" dirty="0"/>
              <a:t> </a:t>
            </a:r>
            <a:r>
              <a:rPr lang="en-US" sz="4000" dirty="0">
                <a:latin typeface="Al Nile" pitchFamily="2" charset="-78"/>
                <a:cs typeface="Al Nile" pitchFamily="2" charset="-78"/>
              </a:rPr>
              <a:t>Communicate openly about church decisions, finances, and future plans, building trust through transparency.</a:t>
            </a:r>
          </a:p>
          <a:p>
            <a:r>
              <a:rPr lang="en-US" sz="4000" dirty="0">
                <a:latin typeface="Al Nile" pitchFamily="2" charset="-78"/>
                <a:cs typeface="Al Nile" pitchFamily="2" charset="-78"/>
              </a:rPr>
              <a:t>Encourage participation from all members in the decision-making processes, valuing their input and ideas.</a:t>
            </a:r>
          </a:p>
          <a:p>
            <a:r>
              <a:rPr lang="en-US" sz="4000" dirty="0">
                <a:latin typeface="Al Nile" pitchFamily="2" charset="-78"/>
                <a:cs typeface="Al Nile" pitchFamily="2" charset="-78"/>
              </a:rPr>
              <a:t>Create an inclusive environment where all members, regardless of background, feel welcomed and valued.</a:t>
            </a:r>
          </a:p>
        </p:txBody>
      </p:sp>
    </p:spTree>
    <p:extLst>
      <p:ext uri="{BB962C8B-B14F-4D97-AF65-F5344CB8AC3E}">
        <p14:creationId xmlns:p14="http://schemas.microsoft.com/office/powerpoint/2010/main" val="12758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r="-69122" b="-84025"/>
            </a:stretch>
          </a:blipFill>
        </p:spPr>
        <p:txBody>
          <a:bodyPr/>
          <a:lstStyle/>
          <a:p>
            <a:endParaRPr lang="en-US" sz="1200"/>
          </a:p>
        </p:txBody>
      </p:sp>
      <p:sp>
        <p:nvSpPr>
          <p:cNvPr id="3" name="Freeform 3"/>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alphaModFix amt="92000"/>
            </a:blip>
            <a:stretch>
              <a:fillRect r="-19360" b="-19360"/>
            </a:stretch>
          </a:blipFill>
        </p:spPr>
        <p:txBody>
          <a:bodyPr/>
          <a:lstStyle/>
          <a:p>
            <a:endParaRPr lang="en-US" sz="1200"/>
          </a:p>
        </p:txBody>
      </p:sp>
      <p:grpSp>
        <p:nvGrpSpPr>
          <p:cNvPr id="4" name="Group 4"/>
          <p:cNvGrpSpPr>
            <a:grpSpLocks noChangeAspect="1"/>
          </p:cNvGrpSpPr>
          <p:nvPr/>
        </p:nvGrpSpPr>
        <p:grpSpPr>
          <a:xfrm>
            <a:off x="7403375" y="5230071"/>
            <a:ext cx="1009185" cy="1009070"/>
            <a:chOff x="0" y="0"/>
            <a:chExt cx="6350013" cy="6349289"/>
          </a:xfrm>
        </p:grpSpPr>
        <p:sp>
          <p:nvSpPr>
            <p:cNvPr id="5" name="Freeform 5"/>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4"/>
              <a:stretch>
                <a:fillRect b="-18846"/>
              </a:stretch>
            </a:blipFill>
          </p:spPr>
          <p:txBody>
            <a:bodyPr/>
            <a:lstStyle/>
            <a:p>
              <a:endParaRPr lang="en-US" sz="1200"/>
            </a:p>
          </p:txBody>
        </p:sp>
      </p:grpSp>
      <p:sp>
        <p:nvSpPr>
          <p:cNvPr id="6" name="TextBox 6"/>
          <p:cNvSpPr txBox="1"/>
          <p:nvPr/>
        </p:nvSpPr>
        <p:spPr>
          <a:xfrm>
            <a:off x="562494" y="433821"/>
            <a:ext cx="9150495" cy="525785"/>
          </a:xfrm>
          <a:prstGeom prst="rect">
            <a:avLst/>
          </a:prstGeom>
        </p:spPr>
        <p:txBody>
          <a:bodyPr lIns="0" tIns="0" rIns="0" bIns="0" rtlCol="0" anchor="t">
            <a:spAutoFit/>
          </a:bodyPr>
          <a:lstStyle/>
          <a:p>
            <a:pPr>
              <a:lnSpc>
                <a:spcPts val="4130"/>
              </a:lnSpc>
            </a:pPr>
            <a:r>
              <a:rPr lang="en-US" sz="3656" spc="467">
                <a:solidFill>
                  <a:srgbClr val="000000"/>
                </a:solidFill>
                <a:latin typeface="Quattrocento Bold"/>
              </a:rPr>
              <a:t>CHRIST'S OBJECT LESSONS, P. 69.</a:t>
            </a:r>
          </a:p>
        </p:txBody>
      </p:sp>
      <p:sp>
        <p:nvSpPr>
          <p:cNvPr id="7" name="TextBox 7"/>
          <p:cNvSpPr txBox="1"/>
          <p:nvPr/>
        </p:nvSpPr>
        <p:spPr>
          <a:xfrm>
            <a:off x="685801" y="1707832"/>
            <a:ext cx="8594875" cy="4616648"/>
          </a:xfrm>
          <a:prstGeom prst="rect">
            <a:avLst/>
          </a:prstGeom>
        </p:spPr>
        <p:txBody>
          <a:bodyPr lIns="0" tIns="0" rIns="0" bIns="0" rtlCol="0" anchor="t">
            <a:spAutoFit/>
          </a:bodyPr>
          <a:lstStyle/>
          <a:p>
            <a:pPr>
              <a:lnSpc>
                <a:spcPts val="4453"/>
              </a:lnSpc>
            </a:pPr>
            <a:r>
              <a:rPr lang="en-US" sz="4241" spc="216">
                <a:solidFill>
                  <a:srgbClr val="424266"/>
                </a:solidFill>
                <a:latin typeface="Libre Baskerville Italics"/>
              </a:rPr>
              <a:t>"Christ is waiting with longing desire for the manifestation of Himself in His church. When the character of Christ shall be perfectly reproduced in His people, then He will come to claim them as His own"</a:t>
            </a:r>
          </a:p>
          <a:p>
            <a:pPr>
              <a:lnSpc>
                <a:spcPts val="4453"/>
              </a:lnSpc>
            </a:pPr>
            <a:r>
              <a:rPr lang="en-US" sz="4241" spc="216">
                <a:solidFill>
                  <a:srgbClr val="424266"/>
                </a:solidFill>
                <a:latin typeface="Libre Baskerville Italics"/>
              </a:rPr>
              <a:t> (Ellen G. White).</a:t>
            </a:r>
          </a:p>
        </p:txBody>
      </p:sp>
    </p:spTree>
    <p:extLst>
      <p:ext uri="{BB962C8B-B14F-4D97-AF65-F5344CB8AC3E}">
        <p14:creationId xmlns:p14="http://schemas.microsoft.com/office/powerpoint/2010/main" val="317079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280355" y="210506"/>
            <a:ext cx="3448271" cy="6452629"/>
            <a:chOff x="0" y="0"/>
            <a:chExt cx="3995420" cy="7476490"/>
          </a:xfrm>
        </p:grpSpPr>
        <p:sp>
          <p:nvSpPr>
            <p:cNvPr id="3" name="Freeform 3"/>
            <p:cNvSpPr/>
            <p:nvPr/>
          </p:nvSpPr>
          <p:spPr>
            <a:xfrm>
              <a:off x="0" y="0"/>
              <a:ext cx="3995420" cy="7475220"/>
            </a:xfrm>
            <a:custGeom>
              <a:avLst/>
              <a:gdLst/>
              <a:ahLst/>
              <a:cxnLst/>
              <a:rect l="l" t="t" r="r" b="b"/>
              <a:pathLst>
                <a:path w="3995420" h="7475220">
                  <a:moveTo>
                    <a:pt x="287020" y="6818630"/>
                  </a:moveTo>
                  <a:lnTo>
                    <a:pt x="0" y="6818630"/>
                  </a:lnTo>
                  <a:lnTo>
                    <a:pt x="0" y="742950"/>
                  </a:lnTo>
                  <a:lnTo>
                    <a:pt x="287020" y="742950"/>
                  </a:lnTo>
                  <a:lnTo>
                    <a:pt x="287020" y="6818630"/>
                  </a:lnTo>
                  <a:close/>
                  <a:moveTo>
                    <a:pt x="683260" y="438150"/>
                  </a:moveTo>
                  <a:lnTo>
                    <a:pt x="327660" y="438150"/>
                  </a:lnTo>
                  <a:lnTo>
                    <a:pt x="327660" y="7113270"/>
                  </a:lnTo>
                  <a:lnTo>
                    <a:pt x="683260" y="7113270"/>
                  </a:lnTo>
                  <a:lnTo>
                    <a:pt x="683260" y="438150"/>
                  </a:lnTo>
                  <a:close/>
                  <a:moveTo>
                    <a:pt x="988060" y="0"/>
                  </a:moveTo>
                  <a:lnTo>
                    <a:pt x="796290" y="0"/>
                  </a:lnTo>
                  <a:lnTo>
                    <a:pt x="796290" y="7103110"/>
                  </a:lnTo>
                  <a:lnTo>
                    <a:pt x="988060" y="7103110"/>
                  </a:lnTo>
                  <a:lnTo>
                    <a:pt x="988060" y="0"/>
                  </a:lnTo>
                  <a:close/>
                  <a:moveTo>
                    <a:pt x="3354070" y="6370320"/>
                  </a:moveTo>
                  <a:lnTo>
                    <a:pt x="3641090" y="6370320"/>
                  </a:lnTo>
                  <a:lnTo>
                    <a:pt x="3641090" y="294640"/>
                  </a:lnTo>
                  <a:lnTo>
                    <a:pt x="3354070" y="294640"/>
                  </a:lnTo>
                  <a:lnTo>
                    <a:pt x="3354070" y="6370320"/>
                  </a:lnTo>
                  <a:close/>
                  <a:moveTo>
                    <a:pt x="3708400" y="6404610"/>
                  </a:moveTo>
                  <a:lnTo>
                    <a:pt x="3995420" y="6404610"/>
                  </a:lnTo>
                  <a:lnTo>
                    <a:pt x="3995420" y="1520190"/>
                  </a:lnTo>
                  <a:lnTo>
                    <a:pt x="3708400" y="1520190"/>
                  </a:lnTo>
                  <a:lnTo>
                    <a:pt x="3708400" y="6404610"/>
                  </a:lnTo>
                  <a:close/>
                  <a:moveTo>
                    <a:pt x="2956560" y="6675120"/>
                  </a:moveTo>
                  <a:lnTo>
                    <a:pt x="3312160" y="6675120"/>
                  </a:lnTo>
                  <a:lnTo>
                    <a:pt x="3312160" y="0"/>
                  </a:lnTo>
                  <a:lnTo>
                    <a:pt x="2956560" y="0"/>
                  </a:lnTo>
                  <a:lnTo>
                    <a:pt x="2956560" y="6675120"/>
                  </a:lnTo>
                  <a:close/>
                  <a:moveTo>
                    <a:pt x="2653030" y="7113270"/>
                  </a:moveTo>
                  <a:lnTo>
                    <a:pt x="2844800" y="7113270"/>
                  </a:lnTo>
                  <a:lnTo>
                    <a:pt x="2844800" y="10160"/>
                  </a:lnTo>
                  <a:lnTo>
                    <a:pt x="2653030" y="10160"/>
                  </a:lnTo>
                  <a:lnTo>
                    <a:pt x="2653030" y="7113270"/>
                  </a:lnTo>
                  <a:close/>
                  <a:moveTo>
                    <a:pt x="1264920" y="372110"/>
                  </a:moveTo>
                  <a:lnTo>
                    <a:pt x="1073150" y="372110"/>
                  </a:lnTo>
                  <a:lnTo>
                    <a:pt x="1073150" y="7475220"/>
                  </a:lnTo>
                  <a:lnTo>
                    <a:pt x="1264920" y="7475220"/>
                  </a:lnTo>
                  <a:lnTo>
                    <a:pt x="1264920" y="372110"/>
                  </a:lnTo>
                  <a:close/>
                  <a:moveTo>
                    <a:pt x="2553970" y="148590"/>
                  </a:moveTo>
                  <a:lnTo>
                    <a:pt x="1315720" y="148590"/>
                  </a:lnTo>
                  <a:lnTo>
                    <a:pt x="1315720" y="7251700"/>
                  </a:lnTo>
                  <a:lnTo>
                    <a:pt x="2553970" y="7251700"/>
                  </a:lnTo>
                  <a:lnTo>
                    <a:pt x="2553970" y="148590"/>
                  </a:lnTo>
                  <a:close/>
                </a:path>
              </a:pathLst>
            </a:custGeom>
            <a:blipFill>
              <a:blip r:embed="rId2"/>
              <a:stretch>
                <a:fillRect l="-73701" r="-107116"/>
              </a:stretch>
            </a:blipFill>
          </p:spPr>
          <p:txBody>
            <a:bodyPr/>
            <a:lstStyle/>
            <a:p>
              <a:endParaRPr lang="en-US" sz="1200"/>
            </a:p>
          </p:txBody>
        </p:sp>
      </p:grpSp>
      <p:sp>
        <p:nvSpPr>
          <p:cNvPr id="4" name="TextBox 3">
            <a:extLst>
              <a:ext uri="{FF2B5EF4-FFF2-40B4-BE49-F238E27FC236}">
                <a16:creationId xmlns:a16="http://schemas.microsoft.com/office/drawing/2014/main" id="{0EC225FA-5C05-3B88-CBF8-3B4717600878}"/>
              </a:ext>
            </a:extLst>
          </p:cNvPr>
          <p:cNvSpPr txBox="1"/>
          <p:nvPr/>
        </p:nvSpPr>
        <p:spPr>
          <a:xfrm>
            <a:off x="652130" y="2135372"/>
            <a:ext cx="7376115" cy="4031873"/>
          </a:xfrm>
          <a:prstGeom prst="rect">
            <a:avLst/>
          </a:prstGeom>
          <a:noFill/>
        </p:spPr>
        <p:txBody>
          <a:bodyPr wrap="square" rtlCol="0">
            <a:spAutoFit/>
          </a:bodyPr>
          <a:lstStyle/>
          <a:p>
            <a:pPr algn="ctr"/>
            <a:r>
              <a:rPr lang="en-US" sz="3200" dirty="0">
                <a:solidFill>
                  <a:schemeClr val="tx1">
                    <a:lumMod val="65000"/>
                    <a:lumOff val="35000"/>
                  </a:schemeClr>
                </a:solidFill>
                <a:latin typeface="+mj-lt"/>
                <a:cs typeface="Times New Roman" panose="02020603050405020304" pitchFamily="18" charset="0"/>
              </a:rPr>
              <a:t>Three Evangelism High points for the Year</a:t>
            </a:r>
          </a:p>
          <a:p>
            <a:endParaRPr lang="en-US" sz="3200" dirty="0">
              <a:solidFill>
                <a:schemeClr val="tx1">
                  <a:lumMod val="65000"/>
                  <a:lumOff val="35000"/>
                </a:schemeClr>
              </a:solidFill>
              <a:latin typeface="+mj-lt"/>
              <a:cs typeface="Times New Roman" panose="02020603050405020304" pitchFamily="18" charset="0"/>
            </a:endParaRPr>
          </a:p>
          <a:p>
            <a:r>
              <a:rPr lang="en-US" sz="3200" dirty="0">
                <a:solidFill>
                  <a:schemeClr val="tx1">
                    <a:lumMod val="65000"/>
                    <a:lumOff val="35000"/>
                  </a:schemeClr>
                </a:solidFill>
                <a:latin typeface="+mj-lt"/>
                <a:cs typeface="Times New Roman" panose="02020603050405020304" pitchFamily="18" charset="0"/>
              </a:rPr>
              <a:t>April 13 to 20 		- Reaping #1</a:t>
            </a:r>
          </a:p>
          <a:p>
            <a:r>
              <a:rPr lang="en-US" sz="3200" dirty="0">
                <a:solidFill>
                  <a:schemeClr val="tx1">
                    <a:lumMod val="65000"/>
                    <a:lumOff val="35000"/>
                  </a:schemeClr>
                </a:solidFill>
                <a:latin typeface="+mj-lt"/>
                <a:cs typeface="Times New Roman" panose="02020603050405020304" pitchFamily="18" charset="0"/>
              </a:rPr>
              <a:t>June 22 to 29 		- Reaping #2</a:t>
            </a:r>
          </a:p>
          <a:p>
            <a:r>
              <a:rPr lang="en-US" sz="3200" dirty="0">
                <a:solidFill>
                  <a:schemeClr val="tx1">
                    <a:lumMod val="65000"/>
                    <a:lumOff val="35000"/>
                  </a:schemeClr>
                </a:solidFill>
                <a:latin typeface="+mj-lt"/>
                <a:cs typeface="Times New Roman" panose="02020603050405020304" pitchFamily="18" charset="0"/>
              </a:rPr>
              <a:t>September 21 to 28 	- Reaping #3</a:t>
            </a:r>
          </a:p>
          <a:p>
            <a:endParaRPr lang="en-US" sz="3200" dirty="0">
              <a:solidFill>
                <a:schemeClr val="tx1">
                  <a:lumMod val="65000"/>
                  <a:lumOff val="35000"/>
                </a:schemeClr>
              </a:solidFill>
              <a:latin typeface="+mj-lt"/>
              <a:cs typeface="Times New Roman" panose="02020603050405020304" pitchFamily="18" charset="0"/>
            </a:endParaRPr>
          </a:p>
          <a:p>
            <a:r>
              <a:rPr lang="en-US" sz="3200" dirty="0">
                <a:solidFill>
                  <a:schemeClr val="tx1">
                    <a:lumMod val="65000"/>
                    <a:lumOff val="35000"/>
                  </a:schemeClr>
                </a:solidFill>
                <a:latin typeface="+mj-lt"/>
                <a:cs typeface="Times New Roman" panose="02020603050405020304" pitchFamily="18" charset="0"/>
              </a:rPr>
              <a:t>Each local union and field determines who will lead the reaping campaigns and how.</a:t>
            </a:r>
            <a:endParaRPr lang="en-US" sz="3200" dirty="0">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D2EB37F3-D0A3-8B23-05E6-F6B93EAD2CEF}"/>
              </a:ext>
            </a:extLst>
          </p:cNvPr>
          <p:cNvSpPr txBox="1"/>
          <p:nvPr/>
        </p:nvSpPr>
        <p:spPr>
          <a:xfrm>
            <a:off x="935666" y="643415"/>
            <a:ext cx="6358270" cy="1323439"/>
          </a:xfrm>
          <a:prstGeom prst="rect">
            <a:avLst/>
          </a:prstGeom>
          <a:noFill/>
        </p:spPr>
        <p:txBody>
          <a:bodyPr wrap="square" rtlCol="0">
            <a:spAutoFit/>
          </a:bodyPr>
          <a:lstStyle/>
          <a:p>
            <a:pPr algn="ctr"/>
            <a:r>
              <a:rPr lang="en-US" sz="4000" b="1" dirty="0">
                <a:solidFill>
                  <a:schemeClr val="tx1">
                    <a:lumMod val="65000"/>
                    <a:lumOff val="35000"/>
                  </a:schemeClr>
                </a:solidFill>
                <a:latin typeface="Tw Cen MT" panose="020B0602020104020603" pitchFamily="34" charset="0"/>
                <a:ea typeface="Roboto Light" panose="02000000000000000000" pitchFamily="2" charset="0"/>
                <a:cs typeface="Segoe UI" panose="020B0502040204020203" pitchFamily="34" charset="0"/>
              </a:rPr>
              <a:t>Reaping of Souls</a:t>
            </a:r>
          </a:p>
          <a:p>
            <a:pPr algn="ctr"/>
            <a:r>
              <a:rPr lang="en-US" sz="4000" dirty="0">
                <a:solidFill>
                  <a:schemeClr val="tx1">
                    <a:lumMod val="65000"/>
                    <a:lumOff val="35000"/>
                  </a:schemeClr>
                </a:solidFill>
                <a:latin typeface="Tw Cen MT" panose="020B0602020104020603" pitchFamily="34" charset="0"/>
                <a:ea typeface="Roboto Light" panose="02000000000000000000" pitchFamily="2" charset="0"/>
                <a:cs typeface="Segoe UI" panose="020B0502040204020203" pitchFamily="34" charset="0"/>
              </a:rPr>
              <a:t>in three quarters</a:t>
            </a:r>
            <a:endParaRPr lang="en-US" dirty="0"/>
          </a:p>
        </p:txBody>
      </p:sp>
    </p:spTree>
    <p:extLst>
      <p:ext uri="{BB962C8B-B14F-4D97-AF65-F5344CB8AC3E}">
        <p14:creationId xmlns:p14="http://schemas.microsoft.com/office/powerpoint/2010/main" val="2744563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49D61-5AC3-62CB-F138-C6FE0B647E0B}"/>
              </a:ext>
            </a:extLst>
          </p:cNvPr>
          <p:cNvSpPr txBox="1"/>
          <p:nvPr/>
        </p:nvSpPr>
        <p:spPr>
          <a:xfrm>
            <a:off x="609600" y="2362200"/>
            <a:ext cx="10170161" cy="2862322"/>
          </a:xfrm>
          <a:prstGeom prst="rect">
            <a:avLst/>
          </a:prstGeom>
          <a:noFill/>
        </p:spPr>
        <p:txBody>
          <a:bodyPr wrap="square" rtlCol="0">
            <a:spAutoFit/>
          </a:bodyPr>
          <a:lstStyle/>
          <a:p>
            <a:pPr algn="ctr"/>
            <a:r>
              <a:rPr lang="en-US" sz="3600" dirty="0">
                <a:solidFill>
                  <a:schemeClr val="tx1">
                    <a:lumMod val="65000"/>
                    <a:lumOff val="35000"/>
                  </a:schemeClr>
                </a:solidFill>
                <a:latin typeface="Times New Roman" panose="02020603050405020304" pitchFamily="18" charset="0"/>
                <a:cs typeface="Times New Roman" panose="02020603050405020304" pitchFamily="18" charset="0"/>
              </a:rPr>
              <a:t>Three Evangelism High points for the Year</a:t>
            </a:r>
          </a:p>
          <a:p>
            <a:pPr algn="ctr"/>
            <a:endParaRPr lang="en-US" sz="3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ctr"/>
            <a:r>
              <a:rPr lang="en-US" sz="3600" dirty="0">
                <a:solidFill>
                  <a:schemeClr val="tx1">
                    <a:lumMod val="65000"/>
                    <a:lumOff val="35000"/>
                  </a:schemeClr>
                </a:solidFill>
                <a:latin typeface="Times New Roman" panose="02020603050405020304" pitchFamily="18" charset="0"/>
                <a:cs typeface="Times New Roman" panose="02020603050405020304" pitchFamily="18" charset="0"/>
              </a:rPr>
              <a:t>April: 20 		- Reaping Celebration #1</a:t>
            </a:r>
          </a:p>
          <a:p>
            <a:pPr algn="ctr"/>
            <a:r>
              <a:rPr lang="en-US" sz="3600" dirty="0">
                <a:solidFill>
                  <a:schemeClr val="tx1">
                    <a:lumMod val="65000"/>
                    <a:lumOff val="35000"/>
                  </a:schemeClr>
                </a:solidFill>
                <a:latin typeface="Times New Roman" panose="02020603050405020304" pitchFamily="18" charset="0"/>
                <a:cs typeface="Times New Roman" panose="02020603050405020304" pitchFamily="18" charset="0"/>
              </a:rPr>
              <a:t>June: 29 		- Reaping Celebration #2</a:t>
            </a:r>
          </a:p>
          <a:p>
            <a:pPr algn="ctr"/>
            <a:r>
              <a:rPr lang="en-US" sz="3600" dirty="0">
                <a:solidFill>
                  <a:schemeClr val="tx1">
                    <a:lumMod val="65000"/>
                    <a:lumOff val="35000"/>
                  </a:schemeClr>
                </a:solidFill>
                <a:latin typeface="Times New Roman" panose="02020603050405020304" pitchFamily="18" charset="0"/>
                <a:cs typeface="Times New Roman" panose="02020603050405020304" pitchFamily="18" charset="0"/>
              </a:rPr>
              <a:t>September 28 	- Reaping Celebration #3</a:t>
            </a:r>
          </a:p>
        </p:txBody>
      </p:sp>
      <p:sp>
        <p:nvSpPr>
          <p:cNvPr id="3" name="TextBox 2">
            <a:extLst>
              <a:ext uri="{FF2B5EF4-FFF2-40B4-BE49-F238E27FC236}">
                <a16:creationId xmlns:a16="http://schemas.microsoft.com/office/drawing/2014/main" id="{50586C1C-3C39-5EFF-C072-2E315723B49F}"/>
              </a:ext>
            </a:extLst>
          </p:cNvPr>
          <p:cNvSpPr txBox="1"/>
          <p:nvPr/>
        </p:nvSpPr>
        <p:spPr>
          <a:xfrm>
            <a:off x="3220085" y="925592"/>
            <a:ext cx="5751831" cy="769441"/>
          </a:xfrm>
          <a:prstGeom prst="rect">
            <a:avLst/>
          </a:prstGeom>
          <a:noFill/>
        </p:spPr>
        <p:txBody>
          <a:bodyPr wrap="none" rtlCol="0">
            <a:spAutoFit/>
          </a:bodyPr>
          <a:lstStyle/>
          <a:p>
            <a:pPr algn="ctr"/>
            <a:r>
              <a:rPr lang="es-ES_tradnl" sz="4400" b="1" dirty="0" err="1">
                <a:solidFill>
                  <a:schemeClr val="tx1">
                    <a:lumMod val="65000"/>
                    <a:lumOff val="35000"/>
                  </a:schemeClr>
                </a:solidFill>
                <a:latin typeface="+mj-lt"/>
                <a:ea typeface="Roboto Light" panose="02000000000000000000" pitchFamily="2" charset="0"/>
                <a:cs typeface="Segoe UI" panose="020B0502040204020203" pitchFamily="34" charset="0"/>
              </a:rPr>
              <a:t>Baptismal</a:t>
            </a:r>
            <a:r>
              <a:rPr lang="es-ES_tradnl" sz="4400" b="1" dirty="0">
                <a:solidFill>
                  <a:schemeClr val="tx1">
                    <a:lumMod val="65000"/>
                    <a:lumOff val="35000"/>
                  </a:schemeClr>
                </a:solidFill>
                <a:latin typeface="+mj-lt"/>
                <a:ea typeface="Roboto Light" panose="02000000000000000000" pitchFamily="2" charset="0"/>
                <a:cs typeface="Segoe UI" panose="020B0502040204020203" pitchFamily="34" charset="0"/>
              </a:rPr>
              <a:t> </a:t>
            </a:r>
            <a:r>
              <a:rPr lang="es-ES_tradnl" sz="4400" b="1" dirty="0" err="1">
                <a:solidFill>
                  <a:schemeClr val="tx1">
                    <a:lumMod val="65000"/>
                    <a:lumOff val="35000"/>
                  </a:schemeClr>
                </a:solidFill>
                <a:latin typeface="+mj-lt"/>
                <a:ea typeface="Roboto Light" panose="02000000000000000000" pitchFamily="2" charset="0"/>
                <a:cs typeface="Segoe UI" panose="020B0502040204020203" pitchFamily="34" charset="0"/>
              </a:rPr>
              <a:t>Celebrations</a:t>
            </a:r>
            <a:endParaRPr lang="es-ES_tradnl" sz="2133" dirty="0">
              <a:latin typeface="+mj-lt"/>
            </a:endParaRPr>
          </a:p>
        </p:txBody>
      </p:sp>
    </p:spTree>
    <p:extLst>
      <p:ext uri="{BB962C8B-B14F-4D97-AF65-F5344CB8AC3E}">
        <p14:creationId xmlns:p14="http://schemas.microsoft.com/office/powerpoint/2010/main" val="153211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33957" y="834632"/>
            <a:ext cx="9610417" cy="2059025"/>
          </a:xfrm>
          <a:prstGeom prst="rect">
            <a:avLst/>
          </a:prstGeom>
        </p:spPr>
        <p:txBody>
          <a:bodyPr lIns="0" tIns="0" rIns="0" bIns="0" rtlCol="0" anchor="t">
            <a:spAutoFit/>
          </a:bodyPr>
          <a:lstStyle/>
          <a:p>
            <a:pPr algn="ctr">
              <a:lnSpc>
                <a:spcPts val="4000"/>
              </a:lnSpc>
            </a:pPr>
            <a:r>
              <a:rPr lang="en-US" sz="4000" b="1" dirty="0">
                <a:solidFill>
                  <a:srgbClr val="F6AA2B"/>
                </a:solidFill>
                <a:latin typeface="Noto Sans 1 Bold"/>
              </a:rPr>
              <a:t>UNIONS TO PARTICIPATE IN THE CONGRESS AND BAPTISMAL CELEBRATION FROM HONDURAS</a:t>
            </a:r>
          </a:p>
          <a:p>
            <a:pPr>
              <a:lnSpc>
                <a:spcPts val="4000"/>
              </a:lnSpc>
            </a:pPr>
            <a:endParaRPr lang="en-US" sz="4000" dirty="0">
              <a:solidFill>
                <a:srgbClr val="F6AA2B"/>
              </a:solidFill>
              <a:latin typeface="Noto Sans 1 Bold"/>
            </a:endParaRPr>
          </a:p>
        </p:txBody>
      </p:sp>
      <p:sp>
        <p:nvSpPr>
          <p:cNvPr id="3" name="Freeform 3"/>
          <p:cNvSpPr/>
          <p:nvPr/>
        </p:nvSpPr>
        <p:spPr>
          <a:xfrm rot="1557823" flipH="1">
            <a:off x="10027410" y="1038370"/>
            <a:ext cx="800161" cy="415084"/>
          </a:xfrm>
          <a:custGeom>
            <a:avLst/>
            <a:gdLst/>
            <a:ahLst/>
            <a:cxnLst/>
            <a:rect l="l" t="t" r="r" b="b"/>
            <a:pathLst>
              <a:path w="1200242" h="622626">
                <a:moveTo>
                  <a:pt x="1200242" y="0"/>
                </a:moveTo>
                <a:lnTo>
                  <a:pt x="0" y="0"/>
                </a:lnTo>
                <a:lnTo>
                  <a:pt x="0" y="622625"/>
                </a:lnTo>
                <a:lnTo>
                  <a:pt x="1200242" y="622625"/>
                </a:lnTo>
                <a:lnTo>
                  <a:pt x="120024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570726" flipH="1">
            <a:off x="634716" y="5839357"/>
            <a:ext cx="852233" cy="442096"/>
          </a:xfrm>
          <a:custGeom>
            <a:avLst/>
            <a:gdLst/>
            <a:ahLst/>
            <a:cxnLst/>
            <a:rect l="l" t="t" r="r" b="b"/>
            <a:pathLst>
              <a:path w="1278350" h="663144">
                <a:moveTo>
                  <a:pt x="1278350" y="0"/>
                </a:moveTo>
                <a:lnTo>
                  <a:pt x="0" y="0"/>
                </a:lnTo>
                <a:lnTo>
                  <a:pt x="0" y="663144"/>
                </a:lnTo>
                <a:lnTo>
                  <a:pt x="1278350" y="663144"/>
                </a:lnTo>
                <a:lnTo>
                  <a:pt x="127835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060832" y="2856878"/>
            <a:ext cx="4829605" cy="2769989"/>
          </a:xfrm>
          <a:prstGeom prst="rect">
            <a:avLst/>
          </a:prstGeom>
        </p:spPr>
        <p:txBody>
          <a:bodyPr wrap="square" lIns="0" tIns="0" rIns="0" bIns="0" rtlCol="0" anchor="t">
            <a:spAutoFit/>
          </a:bodyPr>
          <a:lstStyle/>
          <a:p>
            <a:pPr marL="460610" lvl="1" indent="-230305">
              <a:buFont typeface="Arial"/>
              <a:buChar char="•"/>
            </a:pPr>
            <a:r>
              <a:rPr lang="en-US" sz="3600" dirty="0">
                <a:latin typeface="+mj-lt"/>
              </a:rPr>
              <a:t> Honduras</a:t>
            </a:r>
          </a:p>
          <a:p>
            <a:pPr marL="460610" lvl="1" indent="-230305">
              <a:buFont typeface="Arial"/>
              <a:buChar char="•"/>
            </a:pPr>
            <a:r>
              <a:rPr lang="en-US" sz="3600" dirty="0">
                <a:latin typeface="+mj-lt"/>
              </a:rPr>
              <a:t> Guatemala</a:t>
            </a:r>
          </a:p>
          <a:p>
            <a:pPr marL="460610" lvl="1" indent="-230305">
              <a:buFont typeface="Arial"/>
              <a:buChar char="•"/>
            </a:pPr>
            <a:r>
              <a:rPr lang="en-US" sz="3600" dirty="0">
                <a:latin typeface="+mj-lt"/>
              </a:rPr>
              <a:t> El Salvador</a:t>
            </a:r>
          </a:p>
          <a:p>
            <a:pPr marL="460610" lvl="1" indent="-230305">
              <a:buFont typeface="Arial"/>
              <a:buChar char="•"/>
            </a:pPr>
            <a:r>
              <a:rPr lang="en-US" sz="3600" dirty="0">
                <a:latin typeface="+mj-lt"/>
              </a:rPr>
              <a:t> South Central America</a:t>
            </a:r>
          </a:p>
          <a:p>
            <a:pPr marL="230305" lvl="1"/>
            <a:endParaRPr lang="en-US" sz="3600" dirty="0">
              <a:latin typeface="+mj-lt"/>
            </a:endParaRPr>
          </a:p>
        </p:txBody>
      </p:sp>
      <p:sp>
        <p:nvSpPr>
          <p:cNvPr id="8" name="TextBox 7">
            <a:extLst>
              <a:ext uri="{FF2B5EF4-FFF2-40B4-BE49-F238E27FC236}">
                <a16:creationId xmlns:a16="http://schemas.microsoft.com/office/drawing/2014/main" id="{1E79DD31-ED23-8E43-92F8-2C43B9D7DE67}"/>
              </a:ext>
            </a:extLst>
          </p:cNvPr>
          <p:cNvSpPr txBox="1"/>
          <p:nvPr/>
        </p:nvSpPr>
        <p:spPr>
          <a:xfrm>
            <a:off x="6156757" y="2943185"/>
            <a:ext cx="4987617" cy="2215991"/>
          </a:xfrm>
          <a:prstGeom prst="rect">
            <a:avLst/>
          </a:prstGeom>
        </p:spPr>
        <p:txBody>
          <a:bodyPr wrap="square" lIns="0" tIns="0" rIns="0" bIns="0" rtlCol="0" anchor="t">
            <a:spAutoFit/>
          </a:bodyPr>
          <a:lstStyle/>
          <a:p>
            <a:pPr marL="460610" lvl="1" indent="-230305">
              <a:buFont typeface="Arial"/>
              <a:buChar char="•"/>
            </a:pPr>
            <a:r>
              <a:rPr lang="en-US" sz="3600" dirty="0">
                <a:latin typeface="+mj-lt"/>
              </a:rPr>
              <a:t>Panama</a:t>
            </a:r>
          </a:p>
          <a:p>
            <a:pPr marL="460610" lvl="1" indent="-230305">
              <a:buFont typeface="Arial"/>
              <a:buChar char="•"/>
            </a:pPr>
            <a:r>
              <a:rPr lang="en-US" sz="3600" dirty="0">
                <a:latin typeface="+mj-lt"/>
              </a:rPr>
              <a:t> South Colombia</a:t>
            </a:r>
          </a:p>
          <a:p>
            <a:pPr marL="460610" lvl="1" indent="-230305">
              <a:buFont typeface="Arial"/>
              <a:buChar char="•"/>
            </a:pPr>
            <a:r>
              <a:rPr lang="en-US" sz="3600" dirty="0">
                <a:latin typeface="+mj-lt"/>
              </a:rPr>
              <a:t> East Venezuela</a:t>
            </a:r>
          </a:p>
          <a:p>
            <a:pPr marL="460610" lvl="1" indent="-230305">
              <a:buFont typeface="Arial"/>
              <a:buChar char="•"/>
            </a:pPr>
            <a:r>
              <a:rPr lang="en-US" sz="3600" dirty="0">
                <a:latin typeface="+mj-lt"/>
              </a:rPr>
              <a:t> West Venezuela </a:t>
            </a:r>
          </a:p>
        </p:txBody>
      </p:sp>
    </p:spTree>
    <p:extLst>
      <p:ext uri="{BB962C8B-B14F-4D97-AF65-F5344CB8AC3E}">
        <p14:creationId xmlns:p14="http://schemas.microsoft.com/office/powerpoint/2010/main" val="390655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557823" flipH="1">
            <a:off x="10027410" y="1038370"/>
            <a:ext cx="800161" cy="415084"/>
          </a:xfrm>
          <a:custGeom>
            <a:avLst/>
            <a:gdLst/>
            <a:ahLst/>
            <a:cxnLst/>
            <a:rect l="l" t="t" r="r" b="b"/>
            <a:pathLst>
              <a:path w="1200242" h="622626">
                <a:moveTo>
                  <a:pt x="1200242" y="0"/>
                </a:moveTo>
                <a:lnTo>
                  <a:pt x="0" y="0"/>
                </a:lnTo>
                <a:lnTo>
                  <a:pt x="0" y="622625"/>
                </a:lnTo>
                <a:lnTo>
                  <a:pt x="1200242" y="622625"/>
                </a:lnTo>
                <a:lnTo>
                  <a:pt x="120024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570726" flipH="1">
            <a:off x="634716" y="5839357"/>
            <a:ext cx="852233" cy="442096"/>
          </a:xfrm>
          <a:custGeom>
            <a:avLst/>
            <a:gdLst/>
            <a:ahLst/>
            <a:cxnLst/>
            <a:rect l="l" t="t" r="r" b="b"/>
            <a:pathLst>
              <a:path w="1278350" h="663144">
                <a:moveTo>
                  <a:pt x="1278350" y="0"/>
                </a:moveTo>
                <a:lnTo>
                  <a:pt x="0" y="0"/>
                </a:lnTo>
                <a:lnTo>
                  <a:pt x="0" y="663144"/>
                </a:lnTo>
                <a:lnTo>
                  <a:pt x="1278350" y="663144"/>
                </a:lnTo>
                <a:lnTo>
                  <a:pt x="127835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2395">
            <a:off x="5355057" y="1719724"/>
            <a:ext cx="2471285" cy="420119"/>
          </a:xfrm>
          <a:custGeom>
            <a:avLst/>
            <a:gdLst/>
            <a:ahLst/>
            <a:cxnLst/>
            <a:rect l="l" t="t" r="r" b="b"/>
            <a:pathLst>
              <a:path w="3706928" h="630178">
                <a:moveTo>
                  <a:pt x="0" y="0"/>
                </a:moveTo>
                <a:lnTo>
                  <a:pt x="3706928" y="0"/>
                </a:lnTo>
                <a:lnTo>
                  <a:pt x="3706928" y="630178"/>
                </a:lnTo>
                <a:lnTo>
                  <a:pt x="0" y="6301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099306" y="2380696"/>
            <a:ext cx="6354925" cy="3823226"/>
          </a:xfrm>
          <a:prstGeom prst="rect">
            <a:avLst/>
          </a:prstGeom>
        </p:spPr>
        <p:txBody>
          <a:bodyPr wrap="square" lIns="0" tIns="0" rIns="0" bIns="0" rtlCol="0" anchor="t">
            <a:spAutoFit/>
          </a:bodyPr>
          <a:lstStyle/>
          <a:p>
            <a:pPr algn="just">
              <a:lnSpc>
                <a:spcPts val="2987"/>
              </a:lnSpc>
            </a:pPr>
            <a:endParaRPr sz="3600" dirty="0">
              <a:latin typeface="+mj-lt"/>
            </a:endParaRPr>
          </a:p>
          <a:p>
            <a:pPr marL="460610" lvl="1" indent="-230305" algn="just">
              <a:lnSpc>
                <a:spcPts val="2987"/>
              </a:lnSpc>
              <a:buFont typeface="Arial"/>
              <a:buChar char="•"/>
            </a:pPr>
            <a:r>
              <a:rPr lang="en-US" sz="3600" dirty="0">
                <a:latin typeface="+mj-lt"/>
              </a:rPr>
              <a:t>French Antilles Guiana</a:t>
            </a:r>
          </a:p>
          <a:p>
            <a:pPr marL="230305" lvl="1" algn="just">
              <a:lnSpc>
                <a:spcPts val="2987"/>
              </a:lnSpc>
            </a:pPr>
            <a:endParaRPr lang="en-US" sz="700" dirty="0">
              <a:latin typeface="+mj-lt"/>
            </a:endParaRPr>
          </a:p>
          <a:p>
            <a:pPr marL="460610" lvl="1" indent="-230305" algn="just">
              <a:lnSpc>
                <a:spcPts val="2987"/>
              </a:lnSpc>
              <a:buFont typeface="Arial"/>
              <a:buChar char="•"/>
            </a:pPr>
            <a:r>
              <a:rPr lang="en-US" sz="3600" dirty="0">
                <a:latin typeface="+mj-lt"/>
              </a:rPr>
              <a:t>Central Mexican</a:t>
            </a:r>
          </a:p>
          <a:p>
            <a:pPr marL="230305" lvl="1" algn="just">
              <a:lnSpc>
                <a:spcPts val="2987"/>
              </a:lnSpc>
            </a:pPr>
            <a:endParaRPr lang="en-US" sz="900" dirty="0">
              <a:latin typeface="+mj-lt"/>
            </a:endParaRPr>
          </a:p>
          <a:p>
            <a:pPr marL="460610" lvl="1" indent="-230305" algn="just">
              <a:lnSpc>
                <a:spcPts val="2987"/>
              </a:lnSpc>
              <a:buFont typeface="Arial"/>
              <a:buChar char="•"/>
            </a:pPr>
            <a:r>
              <a:rPr lang="en-US" sz="3600" dirty="0">
                <a:latin typeface="+mj-lt"/>
              </a:rPr>
              <a:t>North Colombia</a:t>
            </a:r>
          </a:p>
          <a:p>
            <a:pPr marL="460610" lvl="1" indent="-230305" algn="just">
              <a:lnSpc>
                <a:spcPts val="2987"/>
              </a:lnSpc>
              <a:buFont typeface="Arial"/>
              <a:buChar char="•"/>
            </a:pPr>
            <a:endParaRPr lang="en-US" sz="900" dirty="0">
              <a:latin typeface="+mj-lt"/>
            </a:endParaRPr>
          </a:p>
          <a:p>
            <a:pPr marL="460610" lvl="1" indent="-230305" algn="just">
              <a:lnSpc>
                <a:spcPts val="2987"/>
              </a:lnSpc>
              <a:buFont typeface="Arial"/>
              <a:buChar char="•"/>
            </a:pPr>
            <a:r>
              <a:rPr lang="en-US" sz="3600" dirty="0">
                <a:latin typeface="+mj-lt"/>
              </a:rPr>
              <a:t>Southeast Mexico</a:t>
            </a:r>
          </a:p>
          <a:p>
            <a:pPr marL="460610" lvl="1" indent="-230305" algn="just">
              <a:lnSpc>
                <a:spcPts val="2987"/>
              </a:lnSpc>
              <a:buFont typeface="Arial"/>
              <a:buChar char="•"/>
            </a:pPr>
            <a:endParaRPr lang="en-US" sz="900" dirty="0">
              <a:latin typeface="+mj-lt"/>
            </a:endParaRPr>
          </a:p>
          <a:p>
            <a:pPr algn="just">
              <a:lnSpc>
                <a:spcPts val="2987"/>
              </a:lnSpc>
            </a:pPr>
            <a:endParaRPr lang="en-US" sz="2133" dirty="0">
              <a:solidFill>
                <a:srgbClr val="FFFFFB"/>
              </a:solidFill>
              <a:latin typeface="Noto Sans 2"/>
            </a:endParaRPr>
          </a:p>
        </p:txBody>
      </p:sp>
      <p:sp>
        <p:nvSpPr>
          <p:cNvPr id="7" name="TextBox 2">
            <a:extLst>
              <a:ext uri="{FF2B5EF4-FFF2-40B4-BE49-F238E27FC236}">
                <a16:creationId xmlns:a16="http://schemas.microsoft.com/office/drawing/2014/main" id="{02C466B6-C4D3-1149-810B-7797A0B90F9B}"/>
              </a:ext>
            </a:extLst>
          </p:cNvPr>
          <p:cNvSpPr txBox="1"/>
          <p:nvPr/>
        </p:nvSpPr>
        <p:spPr>
          <a:xfrm>
            <a:off x="1533957" y="834632"/>
            <a:ext cx="9610417" cy="1546064"/>
          </a:xfrm>
          <a:prstGeom prst="rect">
            <a:avLst/>
          </a:prstGeom>
        </p:spPr>
        <p:txBody>
          <a:bodyPr lIns="0" tIns="0" rIns="0" bIns="0" rtlCol="0" anchor="t">
            <a:spAutoFit/>
          </a:bodyPr>
          <a:lstStyle/>
          <a:p>
            <a:pPr algn="ctr">
              <a:lnSpc>
                <a:spcPts val="4000"/>
              </a:lnSpc>
            </a:pPr>
            <a:r>
              <a:rPr lang="en-US" sz="4000" b="1" dirty="0">
                <a:solidFill>
                  <a:srgbClr val="F6AA2B"/>
                </a:solidFill>
                <a:latin typeface="Noto Sans 1 Bold"/>
              </a:rPr>
              <a:t>UNIONS TO PARTICIPATE IN THE CONGRESS AND BAPTISMAL CELEBRATION FROM GUADELOUPE</a:t>
            </a:r>
          </a:p>
        </p:txBody>
      </p:sp>
      <p:sp>
        <p:nvSpPr>
          <p:cNvPr id="8" name="TextBox 6">
            <a:extLst>
              <a:ext uri="{FF2B5EF4-FFF2-40B4-BE49-F238E27FC236}">
                <a16:creationId xmlns:a16="http://schemas.microsoft.com/office/drawing/2014/main" id="{5DD23451-B497-1B4E-A898-01EE703E1DEB}"/>
              </a:ext>
            </a:extLst>
          </p:cNvPr>
          <p:cNvSpPr txBox="1"/>
          <p:nvPr/>
        </p:nvSpPr>
        <p:spPr>
          <a:xfrm>
            <a:off x="5949456" y="2430224"/>
            <a:ext cx="5655105" cy="3438505"/>
          </a:xfrm>
          <a:prstGeom prst="rect">
            <a:avLst/>
          </a:prstGeom>
        </p:spPr>
        <p:txBody>
          <a:bodyPr wrap="square" lIns="0" tIns="0" rIns="0" bIns="0" rtlCol="0" anchor="t">
            <a:spAutoFit/>
          </a:bodyPr>
          <a:lstStyle/>
          <a:p>
            <a:pPr marL="230305" lvl="1" algn="just">
              <a:lnSpc>
                <a:spcPts val="2987"/>
              </a:lnSpc>
            </a:pPr>
            <a:endParaRPr lang="en-US" sz="900" dirty="0">
              <a:latin typeface="+mj-lt"/>
            </a:endParaRPr>
          </a:p>
          <a:p>
            <a:pPr marL="460610" lvl="1" indent="-230305" algn="just">
              <a:lnSpc>
                <a:spcPts val="2987"/>
              </a:lnSpc>
              <a:buFont typeface="Arial"/>
              <a:buChar char="•"/>
            </a:pPr>
            <a:r>
              <a:rPr lang="en-US" sz="3600" dirty="0">
                <a:latin typeface="+mj-lt"/>
              </a:rPr>
              <a:t>Haiti</a:t>
            </a:r>
          </a:p>
          <a:p>
            <a:pPr marL="460610" lvl="1" indent="-230305" algn="just">
              <a:lnSpc>
                <a:spcPts val="2987"/>
              </a:lnSpc>
              <a:buFont typeface="Arial"/>
              <a:buChar char="•"/>
            </a:pPr>
            <a:endParaRPr lang="en-US" sz="3600" dirty="0">
              <a:latin typeface="+mj-lt"/>
            </a:endParaRPr>
          </a:p>
          <a:p>
            <a:pPr marL="460610" lvl="1" indent="-230305" algn="just">
              <a:lnSpc>
                <a:spcPts val="2987"/>
              </a:lnSpc>
              <a:buFont typeface="Arial"/>
              <a:buChar char="•"/>
            </a:pPr>
            <a:r>
              <a:rPr lang="en-US" sz="3600" dirty="0">
                <a:latin typeface="+mj-lt"/>
              </a:rPr>
              <a:t>Chiapas</a:t>
            </a:r>
          </a:p>
          <a:p>
            <a:pPr marL="460610" lvl="1" indent="-230305" algn="just">
              <a:lnSpc>
                <a:spcPts val="2987"/>
              </a:lnSpc>
              <a:buFont typeface="Arial"/>
              <a:buChar char="•"/>
            </a:pPr>
            <a:endParaRPr lang="en-US" sz="700" dirty="0">
              <a:latin typeface="+mj-lt"/>
            </a:endParaRPr>
          </a:p>
          <a:p>
            <a:pPr marL="460610" lvl="1" indent="-230305" algn="just">
              <a:lnSpc>
                <a:spcPts val="2987"/>
              </a:lnSpc>
              <a:buFont typeface="Arial"/>
              <a:buChar char="•"/>
            </a:pPr>
            <a:r>
              <a:rPr lang="en-US" sz="3600" dirty="0">
                <a:latin typeface="+mj-lt"/>
              </a:rPr>
              <a:t>Interoceanic Mexican</a:t>
            </a:r>
          </a:p>
          <a:p>
            <a:pPr marL="460610" lvl="1" indent="-230305" algn="just">
              <a:lnSpc>
                <a:spcPts val="2987"/>
              </a:lnSpc>
              <a:buFont typeface="Arial"/>
              <a:buChar char="•"/>
            </a:pPr>
            <a:endParaRPr lang="en-US" sz="800" dirty="0">
              <a:latin typeface="+mj-lt"/>
            </a:endParaRPr>
          </a:p>
          <a:p>
            <a:pPr marL="460610" lvl="1" indent="-230305" algn="just">
              <a:lnSpc>
                <a:spcPts val="2987"/>
              </a:lnSpc>
              <a:buFont typeface="Arial"/>
              <a:buChar char="•"/>
            </a:pPr>
            <a:r>
              <a:rPr lang="en-US" sz="3600" dirty="0">
                <a:latin typeface="+mj-lt"/>
              </a:rPr>
              <a:t>North Mexico</a:t>
            </a:r>
          </a:p>
          <a:p>
            <a:pPr algn="just">
              <a:lnSpc>
                <a:spcPts val="2987"/>
              </a:lnSpc>
            </a:pPr>
            <a:endParaRPr lang="en-US" sz="2133" dirty="0">
              <a:solidFill>
                <a:srgbClr val="FFFFFB"/>
              </a:solidFill>
              <a:latin typeface="Noto Sans 2"/>
            </a:endParaRPr>
          </a:p>
        </p:txBody>
      </p:sp>
    </p:spTree>
    <p:extLst>
      <p:ext uri="{BB962C8B-B14F-4D97-AF65-F5344CB8AC3E}">
        <p14:creationId xmlns:p14="http://schemas.microsoft.com/office/powerpoint/2010/main" val="3892576123"/>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2417</TotalTime>
  <Words>1996</Words>
  <Application>Microsoft Macintosh PowerPoint</Application>
  <PresentationFormat>Widescreen</PresentationFormat>
  <Paragraphs>215</Paragraphs>
  <Slides>54</Slides>
  <Notes>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54</vt:i4>
      </vt:variant>
    </vt:vector>
  </HeadingPairs>
  <TitlesOfParts>
    <vt:vector size="71" baseType="lpstr">
      <vt:lpstr>Al Nile</vt:lpstr>
      <vt:lpstr>Arial</vt:lpstr>
      <vt:lpstr>Calibri</vt:lpstr>
      <vt:lpstr>Calibri Light</vt:lpstr>
      <vt:lpstr>Garamond</vt:lpstr>
      <vt:lpstr>Helvetica Neue Medium</vt:lpstr>
      <vt:lpstr>Libre Baskerville Italics</vt:lpstr>
      <vt:lpstr>Noto Sans 1 Bold</vt:lpstr>
      <vt:lpstr>Noto Sans 2</vt:lpstr>
      <vt:lpstr>Pathways</vt:lpstr>
      <vt:lpstr>Quattrocento Bold</vt:lpstr>
      <vt:lpstr>Segoe UI</vt:lpstr>
      <vt:lpstr>Times New Roman</vt:lpstr>
      <vt:lpstr>Tw Cen MT</vt:lpstr>
      <vt:lpstr>Wingdings</vt:lpstr>
      <vt:lpstr>1_Tema de Office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Here are some strategies pastors can use to encourage involvement of the members in the program ALL THE FAMILY IN MISSION: </vt:lpstr>
      <vt:lpstr>How families may unite in Christ’s mission </vt:lpstr>
      <vt:lpstr>1. Registration</vt:lpstr>
      <vt:lpstr>PowerPoint Presentation</vt:lpstr>
      <vt:lpstr>PowerPoint Presentation</vt:lpstr>
      <vt:lpstr>2. Vision Casting</vt:lpstr>
      <vt:lpstr>3. Inclusive Planning</vt:lpstr>
      <vt:lpstr>4. Training and Equipping</vt:lpstr>
      <vt:lpstr>5. Mentorship and Discipleship</vt:lpstr>
      <vt:lpstr>6. Service Opportunities</vt:lpstr>
      <vt:lpstr>7. Personal Testimonies</vt:lpstr>
      <vt:lpstr>8. Enhance Team Building</vt:lpstr>
      <vt:lpstr>9. Recognition and Encouragement</vt:lpstr>
      <vt:lpstr>10. Prayer and Spiritual Support</vt:lpstr>
      <vt:lpstr>11. Flexible Participation</vt:lpstr>
      <vt:lpstr>12. Regular Feedback and Adaptation</vt:lpstr>
      <vt:lpstr>13. Integration with Church Life</vt:lpstr>
      <vt:lpstr>14. Use of Technology</vt:lpstr>
      <vt:lpstr>15. Cultural Relevance</vt:lpstr>
      <vt:lpstr>16. Sustainability</vt:lpstr>
      <vt:lpstr>Reminder</vt:lpstr>
      <vt:lpstr>PowerPoint Presentation</vt:lpstr>
      <vt:lpstr>Happy Church Members</vt:lpstr>
      <vt:lpstr>1. Increased Engagement and Participation</vt:lpstr>
      <vt:lpstr>2. Stronger Team Bonding</vt:lpstr>
      <vt:lpstr>3. Higher Retention Rates</vt:lpstr>
      <vt:lpstr>4. Positive Word-of-Mouth</vt:lpstr>
      <vt:lpstr>5. Enhanced Volunteerism and Stewardship</vt:lpstr>
      <vt:lpstr>6. Improved Well-being of Members</vt:lpstr>
      <vt:lpstr>7. Greater Impact on the Community</vt:lpstr>
      <vt:lpstr>8. Resilience in Times of Challenge</vt:lpstr>
      <vt:lpstr>9. Leadership Development</vt:lpstr>
      <vt:lpstr>10. Cultural Relevance</vt:lpstr>
      <vt:lpstr>In General</vt:lpstr>
      <vt:lpstr> Five strategies that pastors can employ to keep members happy</vt:lpstr>
      <vt:lpstr>Five strategies that pastors can employ to keep members happy:</vt:lpstr>
      <vt:lpstr> 1.  1. Create Fellowship Opportunities</vt:lpstr>
      <vt:lpstr> 1.  2. Provide Inspiring and Relevant Sermons</vt:lpstr>
      <vt:lpstr>  3. Offer Pastoral Care and Support</vt:lpstr>
      <vt:lpstr> 4. Encourage Spiritual Growth and Discipleship</vt:lpstr>
      <vt:lpstr>  5. Promote Transparency and Inclusivity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TOYHIBA</dc:creator>
  <cp:lastModifiedBy>Melchor Ferreyra</cp:lastModifiedBy>
  <cp:revision>313</cp:revision>
  <dcterms:modified xsi:type="dcterms:W3CDTF">2024-02-29T17:45:01Z</dcterms:modified>
</cp:coreProperties>
</file>