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2" autoAdjust="0"/>
    <p:restoredTop sz="94660"/>
  </p:normalViewPr>
  <p:slideViewPr>
    <p:cSldViewPr snapToGrid="0">
      <p:cViewPr varScale="1">
        <p:scale>
          <a:sx n="69" d="100"/>
          <a:sy n="69" d="100"/>
        </p:scale>
        <p:origin x="70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udette Grant" userId="adcdd2c7-d49b-4f9d-bd0d-878df240ce68" providerId="ADAL" clId="{CB198B16-EF83-4AD0-B157-0F0E1D4E41D0}"/>
    <pc:docChg chg="custSel modSld">
      <pc:chgData name="Claudette Grant" userId="adcdd2c7-d49b-4f9d-bd0d-878df240ce68" providerId="ADAL" clId="{CB198B16-EF83-4AD0-B157-0F0E1D4E41D0}" dt="2026-08-02T16:17:24.213" v="25" actId="1076"/>
      <pc:docMkLst>
        <pc:docMk/>
      </pc:docMkLst>
      <pc:sldChg chg="modSp mod">
        <pc:chgData name="Claudette Grant" userId="adcdd2c7-d49b-4f9d-bd0d-878df240ce68" providerId="ADAL" clId="{CB198B16-EF83-4AD0-B157-0F0E1D4E41D0}" dt="2026-08-02T16:17:24.213" v="25" actId="1076"/>
        <pc:sldMkLst>
          <pc:docMk/>
          <pc:sldMk cId="801308638" sldId="280"/>
        </pc:sldMkLst>
        <pc:spChg chg="mod">
          <ac:chgData name="Claudette Grant" userId="adcdd2c7-d49b-4f9d-bd0d-878df240ce68" providerId="ADAL" clId="{CB198B16-EF83-4AD0-B157-0F0E1D4E41D0}" dt="2026-08-02T16:17:24.213" v="25" actId="1076"/>
          <ac:spMkLst>
            <pc:docMk/>
            <pc:sldMk cId="801308638" sldId="280"/>
            <ac:spMk id="2" creationId="{5629EFBC-829A-487A-BC94-BAE4D2053062}"/>
          </ac:spMkLst>
        </pc:spChg>
        <pc:spChg chg="mod">
          <ac:chgData name="Claudette Grant" userId="adcdd2c7-d49b-4f9d-bd0d-878df240ce68" providerId="ADAL" clId="{CB198B16-EF83-4AD0-B157-0F0E1D4E41D0}" dt="2026-08-02T16:17:08.607" v="24" actId="20577"/>
          <ac:spMkLst>
            <pc:docMk/>
            <pc:sldMk cId="801308638" sldId="280"/>
            <ac:spMk id="3" creationId="{A5A81D32-5A39-43BD-B0FA-2A8454CDFCE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9123B-C17B-4F4F-A1A9-FD4CE5C48E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JM"/>
          </a:p>
        </p:txBody>
      </p:sp>
      <p:sp>
        <p:nvSpPr>
          <p:cNvPr id="3" name="Subtitle 2">
            <a:extLst>
              <a:ext uri="{FF2B5EF4-FFF2-40B4-BE49-F238E27FC236}">
                <a16:creationId xmlns:a16="http://schemas.microsoft.com/office/drawing/2014/main" id="{F6DF64D9-3595-4662-A281-556EEAAFE5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JM"/>
          </a:p>
        </p:txBody>
      </p:sp>
      <p:sp>
        <p:nvSpPr>
          <p:cNvPr id="4" name="Date Placeholder 3">
            <a:extLst>
              <a:ext uri="{FF2B5EF4-FFF2-40B4-BE49-F238E27FC236}">
                <a16:creationId xmlns:a16="http://schemas.microsoft.com/office/drawing/2014/main" id="{CFB3C5BA-8327-45C9-8605-3C9EC542A8F1}"/>
              </a:ext>
            </a:extLst>
          </p:cNvPr>
          <p:cNvSpPr>
            <a:spLocks noGrp="1"/>
          </p:cNvSpPr>
          <p:nvPr>
            <p:ph type="dt" sz="half" idx="10"/>
          </p:nvPr>
        </p:nvSpPr>
        <p:spPr/>
        <p:txBody>
          <a:bodyPr/>
          <a:lstStyle/>
          <a:p>
            <a:fld id="{45DCF9C7-C1DA-4E64-95B8-8479A48C5893}" type="datetimeFigureOut">
              <a:rPr lang="en-JM" smtClean="0"/>
              <a:t>2/8/2026</a:t>
            </a:fld>
            <a:endParaRPr lang="en-JM"/>
          </a:p>
        </p:txBody>
      </p:sp>
      <p:sp>
        <p:nvSpPr>
          <p:cNvPr id="5" name="Footer Placeholder 4">
            <a:extLst>
              <a:ext uri="{FF2B5EF4-FFF2-40B4-BE49-F238E27FC236}">
                <a16:creationId xmlns:a16="http://schemas.microsoft.com/office/drawing/2014/main" id="{30F539AD-90B6-45F5-BAEC-007F7C76B353}"/>
              </a:ext>
            </a:extLst>
          </p:cNvPr>
          <p:cNvSpPr>
            <a:spLocks noGrp="1"/>
          </p:cNvSpPr>
          <p:nvPr>
            <p:ph type="ftr" sz="quarter" idx="11"/>
          </p:nvPr>
        </p:nvSpPr>
        <p:spPr/>
        <p:txBody>
          <a:bodyPr/>
          <a:lstStyle/>
          <a:p>
            <a:endParaRPr lang="en-JM"/>
          </a:p>
        </p:txBody>
      </p:sp>
      <p:sp>
        <p:nvSpPr>
          <p:cNvPr id="6" name="Slide Number Placeholder 5">
            <a:extLst>
              <a:ext uri="{FF2B5EF4-FFF2-40B4-BE49-F238E27FC236}">
                <a16:creationId xmlns:a16="http://schemas.microsoft.com/office/drawing/2014/main" id="{58F10E08-627B-464C-875C-5574109A5B01}"/>
              </a:ext>
            </a:extLst>
          </p:cNvPr>
          <p:cNvSpPr>
            <a:spLocks noGrp="1"/>
          </p:cNvSpPr>
          <p:nvPr>
            <p:ph type="sldNum" sz="quarter" idx="12"/>
          </p:nvPr>
        </p:nvSpPr>
        <p:spPr/>
        <p:txBody>
          <a:bodyPr/>
          <a:lstStyle/>
          <a:p>
            <a:fld id="{27767289-B678-43A3-8C9D-518502E756F4}" type="slidenum">
              <a:rPr lang="en-JM" smtClean="0"/>
              <a:t>‹#›</a:t>
            </a:fld>
            <a:endParaRPr lang="en-JM"/>
          </a:p>
        </p:txBody>
      </p:sp>
    </p:spTree>
    <p:extLst>
      <p:ext uri="{BB962C8B-B14F-4D97-AF65-F5344CB8AC3E}">
        <p14:creationId xmlns:p14="http://schemas.microsoft.com/office/powerpoint/2010/main" val="365006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FB651-B545-40C5-B2CD-2E4F34C6B6DE}"/>
              </a:ext>
            </a:extLst>
          </p:cNvPr>
          <p:cNvSpPr>
            <a:spLocks noGrp="1"/>
          </p:cNvSpPr>
          <p:nvPr>
            <p:ph type="title"/>
          </p:nvPr>
        </p:nvSpPr>
        <p:spPr/>
        <p:txBody>
          <a:bodyPr/>
          <a:lstStyle/>
          <a:p>
            <a:r>
              <a:rPr lang="en-US"/>
              <a:t>Click to edit Master title style</a:t>
            </a:r>
            <a:endParaRPr lang="en-JM"/>
          </a:p>
        </p:txBody>
      </p:sp>
      <p:sp>
        <p:nvSpPr>
          <p:cNvPr id="3" name="Vertical Text Placeholder 2">
            <a:extLst>
              <a:ext uri="{FF2B5EF4-FFF2-40B4-BE49-F238E27FC236}">
                <a16:creationId xmlns:a16="http://schemas.microsoft.com/office/drawing/2014/main" id="{C62C5618-243C-4809-BAEF-C903597D69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a:extLst>
              <a:ext uri="{FF2B5EF4-FFF2-40B4-BE49-F238E27FC236}">
                <a16:creationId xmlns:a16="http://schemas.microsoft.com/office/drawing/2014/main" id="{DFD12F2B-9201-4528-96E2-4CB387EC0D70}"/>
              </a:ext>
            </a:extLst>
          </p:cNvPr>
          <p:cNvSpPr>
            <a:spLocks noGrp="1"/>
          </p:cNvSpPr>
          <p:nvPr>
            <p:ph type="dt" sz="half" idx="10"/>
          </p:nvPr>
        </p:nvSpPr>
        <p:spPr/>
        <p:txBody>
          <a:bodyPr/>
          <a:lstStyle/>
          <a:p>
            <a:fld id="{45DCF9C7-C1DA-4E64-95B8-8479A48C5893}" type="datetimeFigureOut">
              <a:rPr lang="en-JM" smtClean="0"/>
              <a:t>2/8/2026</a:t>
            </a:fld>
            <a:endParaRPr lang="en-JM"/>
          </a:p>
        </p:txBody>
      </p:sp>
      <p:sp>
        <p:nvSpPr>
          <p:cNvPr id="5" name="Footer Placeholder 4">
            <a:extLst>
              <a:ext uri="{FF2B5EF4-FFF2-40B4-BE49-F238E27FC236}">
                <a16:creationId xmlns:a16="http://schemas.microsoft.com/office/drawing/2014/main" id="{96CB0621-D3F9-4554-8BF2-DAAC26523952}"/>
              </a:ext>
            </a:extLst>
          </p:cNvPr>
          <p:cNvSpPr>
            <a:spLocks noGrp="1"/>
          </p:cNvSpPr>
          <p:nvPr>
            <p:ph type="ftr" sz="quarter" idx="11"/>
          </p:nvPr>
        </p:nvSpPr>
        <p:spPr/>
        <p:txBody>
          <a:bodyPr/>
          <a:lstStyle/>
          <a:p>
            <a:endParaRPr lang="en-JM"/>
          </a:p>
        </p:txBody>
      </p:sp>
      <p:sp>
        <p:nvSpPr>
          <p:cNvPr id="6" name="Slide Number Placeholder 5">
            <a:extLst>
              <a:ext uri="{FF2B5EF4-FFF2-40B4-BE49-F238E27FC236}">
                <a16:creationId xmlns:a16="http://schemas.microsoft.com/office/drawing/2014/main" id="{52DAD9C5-D7A1-4DF1-839F-2D888522B399}"/>
              </a:ext>
            </a:extLst>
          </p:cNvPr>
          <p:cNvSpPr>
            <a:spLocks noGrp="1"/>
          </p:cNvSpPr>
          <p:nvPr>
            <p:ph type="sldNum" sz="quarter" idx="12"/>
          </p:nvPr>
        </p:nvSpPr>
        <p:spPr/>
        <p:txBody>
          <a:bodyPr/>
          <a:lstStyle/>
          <a:p>
            <a:fld id="{27767289-B678-43A3-8C9D-518502E756F4}" type="slidenum">
              <a:rPr lang="en-JM" smtClean="0"/>
              <a:t>‹#›</a:t>
            </a:fld>
            <a:endParaRPr lang="en-JM"/>
          </a:p>
        </p:txBody>
      </p:sp>
    </p:spTree>
    <p:extLst>
      <p:ext uri="{BB962C8B-B14F-4D97-AF65-F5344CB8AC3E}">
        <p14:creationId xmlns:p14="http://schemas.microsoft.com/office/powerpoint/2010/main" val="1122336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69698D-27B4-43CD-9D45-48331E93BD9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JM"/>
          </a:p>
        </p:txBody>
      </p:sp>
      <p:sp>
        <p:nvSpPr>
          <p:cNvPr id="3" name="Vertical Text Placeholder 2">
            <a:extLst>
              <a:ext uri="{FF2B5EF4-FFF2-40B4-BE49-F238E27FC236}">
                <a16:creationId xmlns:a16="http://schemas.microsoft.com/office/drawing/2014/main" id="{347D2257-F85F-48F5-B35B-BEF906E265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a:extLst>
              <a:ext uri="{FF2B5EF4-FFF2-40B4-BE49-F238E27FC236}">
                <a16:creationId xmlns:a16="http://schemas.microsoft.com/office/drawing/2014/main" id="{BE6A32D5-E485-4C78-8ED7-727ABA0424C0}"/>
              </a:ext>
            </a:extLst>
          </p:cNvPr>
          <p:cNvSpPr>
            <a:spLocks noGrp="1"/>
          </p:cNvSpPr>
          <p:nvPr>
            <p:ph type="dt" sz="half" idx="10"/>
          </p:nvPr>
        </p:nvSpPr>
        <p:spPr/>
        <p:txBody>
          <a:bodyPr/>
          <a:lstStyle/>
          <a:p>
            <a:fld id="{45DCF9C7-C1DA-4E64-95B8-8479A48C5893}" type="datetimeFigureOut">
              <a:rPr lang="en-JM" smtClean="0"/>
              <a:t>2/8/2026</a:t>
            </a:fld>
            <a:endParaRPr lang="en-JM"/>
          </a:p>
        </p:txBody>
      </p:sp>
      <p:sp>
        <p:nvSpPr>
          <p:cNvPr id="5" name="Footer Placeholder 4">
            <a:extLst>
              <a:ext uri="{FF2B5EF4-FFF2-40B4-BE49-F238E27FC236}">
                <a16:creationId xmlns:a16="http://schemas.microsoft.com/office/drawing/2014/main" id="{7EABD00F-4941-408A-A7D4-CF14AF5F6FC3}"/>
              </a:ext>
            </a:extLst>
          </p:cNvPr>
          <p:cNvSpPr>
            <a:spLocks noGrp="1"/>
          </p:cNvSpPr>
          <p:nvPr>
            <p:ph type="ftr" sz="quarter" idx="11"/>
          </p:nvPr>
        </p:nvSpPr>
        <p:spPr/>
        <p:txBody>
          <a:bodyPr/>
          <a:lstStyle/>
          <a:p>
            <a:endParaRPr lang="en-JM"/>
          </a:p>
        </p:txBody>
      </p:sp>
      <p:sp>
        <p:nvSpPr>
          <p:cNvPr id="6" name="Slide Number Placeholder 5">
            <a:extLst>
              <a:ext uri="{FF2B5EF4-FFF2-40B4-BE49-F238E27FC236}">
                <a16:creationId xmlns:a16="http://schemas.microsoft.com/office/drawing/2014/main" id="{8242C770-FE8D-46BE-BDFA-99A05CDE7527}"/>
              </a:ext>
            </a:extLst>
          </p:cNvPr>
          <p:cNvSpPr>
            <a:spLocks noGrp="1"/>
          </p:cNvSpPr>
          <p:nvPr>
            <p:ph type="sldNum" sz="quarter" idx="12"/>
          </p:nvPr>
        </p:nvSpPr>
        <p:spPr/>
        <p:txBody>
          <a:bodyPr/>
          <a:lstStyle/>
          <a:p>
            <a:fld id="{27767289-B678-43A3-8C9D-518502E756F4}" type="slidenum">
              <a:rPr lang="en-JM" smtClean="0"/>
              <a:t>‹#›</a:t>
            </a:fld>
            <a:endParaRPr lang="en-JM"/>
          </a:p>
        </p:txBody>
      </p:sp>
    </p:spTree>
    <p:extLst>
      <p:ext uri="{BB962C8B-B14F-4D97-AF65-F5344CB8AC3E}">
        <p14:creationId xmlns:p14="http://schemas.microsoft.com/office/powerpoint/2010/main" val="693837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B49B1-B29E-4DC3-84DC-CF98FC39880F}"/>
              </a:ext>
            </a:extLst>
          </p:cNvPr>
          <p:cNvSpPr>
            <a:spLocks noGrp="1"/>
          </p:cNvSpPr>
          <p:nvPr>
            <p:ph type="title"/>
          </p:nvPr>
        </p:nvSpPr>
        <p:spPr/>
        <p:txBody>
          <a:bodyPr/>
          <a:lstStyle/>
          <a:p>
            <a:r>
              <a:rPr lang="en-US"/>
              <a:t>Click to edit Master title style</a:t>
            </a:r>
            <a:endParaRPr lang="en-JM"/>
          </a:p>
        </p:txBody>
      </p:sp>
      <p:sp>
        <p:nvSpPr>
          <p:cNvPr id="3" name="Content Placeholder 2">
            <a:extLst>
              <a:ext uri="{FF2B5EF4-FFF2-40B4-BE49-F238E27FC236}">
                <a16:creationId xmlns:a16="http://schemas.microsoft.com/office/drawing/2014/main" id="{668814D9-0F9E-490D-94DB-5B5391D1E7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a:extLst>
              <a:ext uri="{FF2B5EF4-FFF2-40B4-BE49-F238E27FC236}">
                <a16:creationId xmlns:a16="http://schemas.microsoft.com/office/drawing/2014/main" id="{6832B51C-26E9-4D53-8501-9C080F854E0A}"/>
              </a:ext>
            </a:extLst>
          </p:cNvPr>
          <p:cNvSpPr>
            <a:spLocks noGrp="1"/>
          </p:cNvSpPr>
          <p:nvPr>
            <p:ph type="dt" sz="half" idx="10"/>
          </p:nvPr>
        </p:nvSpPr>
        <p:spPr/>
        <p:txBody>
          <a:bodyPr/>
          <a:lstStyle/>
          <a:p>
            <a:fld id="{45DCF9C7-C1DA-4E64-95B8-8479A48C5893}" type="datetimeFigureOut">
              <a:rPr lang="en-JM" smtClean="0"/>
              <a:t>2/8/2026</a:t>
            </a:fld>
            <a:endParaRPr lang="en-JM"/>
          </a:p>
        </p:txBody>
      </p:sp>
      <p:sp>
        <p:nvSpPr>
          <p:cNvPr id="5" name="Footer Placeholder 4">
            <a:extLst>
              <a:ext uri="{FF2B5EF4-FFF2-40B4-BE49-F238E27FC236}">
                <a16:creationId xmlns:a16="http://schemas.microsoft.com/office/drawing/2014/main" id="{5993AF99-F997-4285-93ED-5FCA20CDCB3D}"/>
              </a:ext>
            </a:extLst>
          </p:cNvPr>
          <p:cNvSpPr>
            <a:spLocks noGrp="1"/>
          </p:cNvSpPr>
          <p:nvPr>
            <p:ph type="ftr" sz="quarter" idx="11"/>
          </p:nvPr>
        </p:nvSpPr>
        <p:spPr/>
        <p:txBody>
          <a:bodyPr/>
          <a:lstStyle/>
          <a:p>
            <a:endParaRPr lang="en-JM"/>
          </a:p>
        </p:txBody>
      </p:sp>
      <p:sp>
        <p:nvSpPr>
          <p:cNvPr id="6" name="Slide Number Placeholder 5">
            <a:extLst>
              <a:ext uri="{FF2B5EF4-FFF2-40B4-BE49-F238E27FC236}">
                <a16:creationId xmlns:a16="http://schemas.microsoft.com/office/drawing/2014/main" id="{E168936F-61E0-4E4F-B028-1CA158B43CCA}"/>
              </a:ext>
            </a:extLst>
          </p:cNvPr>
          <p:cNvSpPr>
            <a:spLocks noGrp="1"/>
          </p:cNvSpPr>
          <p:nvPr>
            <p:ph type="sldNum" sz="quarter" idx="12"/>
          </p:nvPr>
        </p:nvSpPr>
        <p:spPr/>
        <p:txBody>
          <a:bodyPr/>
          <a:lstStyle/>
          <a:p>
            <a:fld id="{27767289-B678-43A3-8C9D-518502E756F4}" type="slidenum">
              <a:rPr lang="en-JM" smtClean="0"/>
              <a:t>‹#›</a:t>
            </a:fld>
            <a:endParaRPr lang="en-JM"/>
          </a:p>
        </p:txBody>
      </p:sp>
    </p:spTree>
    <p:extLst>
      <p:ext uri="{BB962C8B-B14F-4D97-AF65-F5344CB8AC3E}">
        <p14:creationId xmlns:p14="http://schemas.microsoft.com/office/powerpoint/2010/main" val="3536396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09C6C-D68A-42B1-A2A7-E7823C1CC7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JM"/>
          </a:p>
        </p:txBody>
      </p:sp>
      <p:sp>
        <p:nvSpPr>
          <p:cNvPr id="3" name="Text Placeholder 2">
            <a:extLst>
              <a:ext uri="{FF2B5EF4-FFF2-40B4-BE49-F238E27FC236}">
                <a16:creationId xmlns:a16="http://schemas.microsoft.com/office/drawing/2014/main" id="{72D984F6-A54C-43CD-B3F9-52805A6793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D889CF-D898-485A-ACB9-28111A52D82B}"/>
              </a:ext>
            </a:extLst>
          </p:cNvPr>
          <p:cNvSpPr>
            <a:spLocks noGrp="1"/>
          </p:cNvSpPr>
          <p:nvPr>
            <p:ph type="dt" sz="half" idx="10"/>
          </p:nvPr>
        </p:nvSpPr>
        <p:spPr/>
        <p:txBody>
          <a:bodyPr/>
          <a:lstStyle/>
          <a:p>
            <a:fld id="{45DCF9C7-C1DA-4E64-95B8-8479A48C5893}" type="datetimeFigureOut">
              <a:rPr lang="en-JM" smtClean="0"/>
              <a:t>2/8/2026</a:t>
            </a:fld>
            <a:endParaRPr lang="en-JM"/>
          </a:p>
        </p:txBody>
      </p:sp>
      <p:sp>
        <p:nvSpPr>
          <p:cNvPr id="5" name="Footer Placeholder 4">
            <a:extLst>
              <a:ext uri="{FF2B5EF4-FFF2-40B4-BE49-F238E27FC236}">
                <a16:creationId xmlns:a16="http://schemas.microsoft.com/office/drawing/2014/main" id="{D769D43A-82AD-41C8-A81D-0DAECC849E48}"/>
              </a:ext>
            </a:extLst>
          </p:cNvPr>
          <p:cNvSpPr>
            <a:spLocks noGrp="1"/>
          </p:cNvSpPr>
          <p:nvPr>
            <p:ph type="ftr" sz="quarter" idx="11"/>
          </p:nvPr>
        </p:nvSpPr>
        <p:spPr/>
        <p:txBody>
          <a:bodyPr/>
          <a:lstStyle/>
          <a:p>
            <a:endParaRPr lang="en-JM"/>
          </a:p>
        </p:txBody>
      </p:sp>
      <p:sp>
        <p:nvSpPr>
          <p:cNvPr id="6" name="Slide Number Placeholder 5">
            <a:extLst>
              <a:ext uri="{FF2B5EF4-FFF2-40B4-BE49-F238E27FC236}">
                <a16:creationId xmlns:a16="http://schemas.microsoft.com/office/drawing/2014/main" id="{68831DC6-0EE0-4F04-BCBD-C6C79D985C32}"/>
              </a:ext>
            </a:extLst>
          </p:cNvPr>
          <p:cNvSpPr>
            <a:spLocks noGrp="1"/>
          </p:cNvSpPr>
          <p:nvPr>
            <p:ph type="sldNum" sz="quarter" idx="12"/>
          </p:nvPr>
        </p:nvSpPr>
        <p:spPr/>
        <p:txBody>
          <a:bodyPr/>
          <a:lstStyle/>
          <a:p>
            <a:fld id="{27767289-B678-43A3-8C9D-518502E756F4}" type="slidenum">
              <a:rPr lang="en-JM" smtClean="0"/>
              <a:t>‹#›</a:t>
            </a:fld>
            <a:endParaRPr lang="en-JM"/>
          </a:p>
        </p:txBody>
      </p:sp>
    </p:spTree>
    <p:extLst>
      <p:ext uri="{BB962C8B-B14F-4D97-AF65-F5344CB8AC3E}">
        <p14:creationId xmlns:p14="http://schemas.microsoft.com/office/powerpoint/2010/main" val="737509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6E26-F798-4061-8446-373D1E99C792}"/>
              </a:ext>
            </a:extLst>
          </p:cNvPr>
          <p:cNvSpPr>
            <a:spLocks noGrp="1"/>
          </p:cNvSpPr>
          <p:nvPr>
            <p:ph type="title"/>
          </p:nvPr>
        </p:nvSpPr>
        <p:spPr/>
        <p:txBody>
          <a:bodyPr/>
          <a:lstStyle/>
          <a:p>
            <a:r>
              <a:rPr lang="en-US"/>
              <a:t>Click to edit Master title style</a:t>
            </a:r>
            <a:endParaRPr lang="en-JM"/>
          </a:p>
        </p:txBody>
      </p:sp>
      <p:sp>
        <p:nvSpPr>
          <p:cNvPr id="3" name="Content Placeholder 2">
            <a:extLst>
              <a:ext uri="{FF2B5EF4-FFF2-40B4-BE49-F238E27FC236}">
                <a16:creationId xmlns:a16="http://schemas.microsoft.com/office/drawing/2014/main" id="{9B5C1C1F-0A3D-4E2A-9C47-C6D3D6953E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Content Placeholder 3">
            <a:extLst>
              <a:ext uri="{FF2B5EF4-FFF2-40B4-BE49-F238E27FC236}">
                <a16:creationId xmlns:a16="http://schemas.microsoft.com/office/drawing/2014/main" id="{6A5E8E03-C899-4F5E-91E6-2568E581F0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5" name="Date Placeholder 4">
            <a:extLst>
              <a:ext uri="{FF2B5EF4-FFF2-40B4-BE49-F238E27FC236}">
                <a16:creationId xmlns:a16="http://schemas.microsoft.com/office/drawing/2014/main" id="{39F664DC-5819-4E9C-90E2-7E8C4AEF9A8A}"/>
              </a:ext>
            </a:extLst>
          </p:cNvPr>
          <p:cNvSpPr>
            <a:spLocks noGrp="1"/>
          </p:cNvSpPr>
          <p:nvPr>
            <p:ph type="dt" sz="half" idx="10"/>
          </p:nvPr>
        </p:nvSpPr>
        <p:spPr/>
        <p:txBody>
          <a:bodyPr/>
          <a:lstStyle/>
          <a:p>
            <a:fld id="{45DCF9C7-C1DA-4E64-95B8-8479A48C5893}" type="datetimeFigureOut">
              <a:rPr lang="en-JM" smtClean="0"/>
              <a:t>2/8/2026</a:t>
            </a:fld>
            <a:endParaRPr lang="en-JM"/>
          </a:p>
        </p:txBody>
      </p:sp>
      <p:sp>
        <p:nvSpPr>
          <p:cNvPr id="6" name="Footer Placeholder 5">
            <a:extLst>
              <a:ext uri="{FF2B5EF4-FFF2-40B4-BE49-F238E27FC236}">
                <a16:creationId xmlns:a16="http://schemas.microsoft.com/office/drawing/2014/main" id="{D05D8DAD-12A4-4F66-B2C6-66D7ED0C25B3}"/>
              </a:ext>
            </a:extLst>
          </p:cNvPr>
          <p:cNvSpPr>
            <a:spLocks noGrp="1"/>
          </p:cNvSpPr>
          <p:nvPr>
            <p:ph type="ftr" sz="quarter" idx="11"/>
          </p:nvPr>
        </p:nvSpPr>
        <p:spPr/>
        <p:txBody>
          <a:bodyPr/>
          <a:lstStyle/>
          <a:p>
            <a:endParaRPr lang="en-JM"/>
          </a:p>
        </p:txBody>
      </p:sp>
      <p:sp>
        <p:nvSpPr>
          <p:cNvPr id="7" name="Slide Number Placeholder 6">
            <a:extLst>
              <a:ext uri="{FF2B5EF4-FFF2-40B4-BE49-F238E27FC236}">
                <a16:creationId xmlns:a16="http://schemas.microsoft.com/office/drawing/2014/main" id="{B53DB1B4-663A-4572-BE7A-141F3575A4BF}"/>
              </a:ext>
            </a:extLst>
          </p:cNvPr>
          <p:cNvSpPr>
            <a:spLocks noGrp="1"/>
          </p:cNvSpPr>
          <p:nvPr>
            <p:ph type="sldNum" sz="quarter" idx="12"/>
          </p:nvPr>
        </p:nvSpPr>
        <p:spPr/>
        <p:txBody>
          <a:bodyPr/>
          <a:lstStyle/>
          <a:p>
            <a:fld id="{27767289-B678-43A3-8C9D-518502E756F4}" type="slidenum">
              <a:rPr lang="en-JM" smtClean="0"/>
              <a:t>‹#›</a:t>
            </a:fld>
            <a:endParaRPr lang="en-JM"/>
          </a:p>
        </p:txBody>
      </p:sp>
    </p:spTree>
    <p:extLst>
      <p:ext uri="{BB962C8B-B14F-4D97-AF65-F5344CB8AC3E}">
        <p14:creationId xmlns:p14="http://schemas.microsoft.com/office/powerpoint/2010/main" val="533171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65EFC-93BF-4928-9746-0B6969F7BAA7}"/>
              </a:ext>
            </a:extLst>
          </p:cNvPr>
          <p:cNvSpPr>
            <a:spLocks noGrp="1"/>
          </p:cNvSpPr>
          <p:nvPr>
            <p:ph type="title"/>
          </p:nvPr>
        </p:nvSpPr>
        <p:spPr>
          <a:xfrm>
            <a:off x="839788" y="365125"/>
            <a:ext cx="10515600" cy="1325563"/>
          </a:xfrm>
        </p:spPr>
        <p:txBody>
          <a:bodyPr/>
          <a:lstStyle/>
          <a:p>
            <a:r>
              <a:rPr lang="en-US"/>
              <a:t>Click to edit Master title style</a:t>
            </a:r>
            <a:endParaRPr lang="en-JM"/>
          </a:p>
        </p:txBody>
      </p:sp>
      <p:sp>
        <p:nvSpPr>
          <p:cNvPr id="3" name="Text Placeholder 2">
            <a:extLst>
              <a:ext uri="{FF2B5EF4-FFF2-40B4-BE49-F238E27FC236}">
                <a16:creationId xmlns:a16="http://schemas.microsoft.com/office/drawing/2014/main" id="{581FCCEA-A1E9-4220-B8FF-8D7C3C6753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6CA102-0F36-4998-B8F6-4BAF2CFA2E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5" name="Text Placeholder 4">
            <a:extLst>
              <a:ext uri="{FF2B5EF4-FFF2-40B4-BE49-F238E27FC236}">
                <a16:creationId xmlns:a16="http://schemas.microsoft.com/office/drawing/2014/main" id="{B56CC363-E9A2-4BE3-8C50-F961E118AD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F3EE19-A4D2-497E-B853-2A3846C7B1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7" name="Date Placeholder 6">
            <a:extLst>
              <a:ext uri="{FF2B5EF4-FFF2-40B4-BE49-F238E27FC236}">
                <a16:creationId xmlns:a16="http://schemas.microsoft.com/office/drawing/2014/main" id="{568F2C91-ABCF-459C-AE5E-A17DC5C41C9F}"/>
              </a:ext>
            </a:extLst>
          </p:cNvPr>
          <p:cNvSpPr>
            <a:spLocks noGrp="1"/>
          </p:cNvSpPr>
          <p:nvPr>
            <p:ph type="dt" sz="half" idx="10"/>
          </p:nvPr>
        </p:nvSpPr>
        <p:spPr/>
        <p:txBody>
          <a:bodyPr/>
          <a:lstStyle/>
          <a:p>
            <a:fld id="{45DCF9C7-C1DA-4E64-95B8-8479A48C5893}" type="datetimeFigureOut">
              <a:rPr lang="en-JM" smtClean="0"/>
              <a:t>2/8/2026</a:t>
            </a:fld>
            <a:endParaRPr lang="en-JM"/>
          </a:p>
        </p:txBody>
      </p:sp>
      <p:sp>
        <p:nvSpPr>
          <p:cNvPr id="8" name="Footer Placeholder 7">
            <a:extLst>
              <a:ext uri="{FF2B5EF4-FFF2-40B4-BE49-F238E27FC236}">
                <a16:creationId xmlns:a16="http://schemas.microsoft.com/office/drawing/2014/main" id="{2DB1F8F9-064E-417F-B88F-9FFE2D39846D}"/>
              </a:ext>
            </a:extLst>
          </p:cNvPr>
          <p:cNvSpPr>
            <a:spLocks noGrp="1"/>
          </p:cNvSpPr>
          <p:nvPr>
            <p:ph type="ftr" sz="quarter" idx="11"/>
          </p:nvPr>
        </p:nvSpPr>
        <p:spPr/>
        <p:txBody>
          <a:bodyPr/>
          <a:lstStyle/>
          <a:p>
            <a:endParaRPr lang="en-JM"/>
          </a:p>
        </p:txBody>
      </p:sp>
      <p:sp>
        <p:nvSpPr>
          <p:cNvPr id="9" name="Slide Number Placeholder 8">
            <a:extLst>
              <a:ext uri="{FF2B5EF4-FFF2-40B4-BE49-F238E27FC236}">
                <a16:creationId xmlns:a16="http://schemas.microsoft.com/office/drawing/2014/main" id="{3B76D81B-1D93-4CF3-B61D-493693FCD136}"/>
              </a:ext>
            </a:extLst>
          </p:cNvPr>
          <p:cNvSpPr>
            <a:spLocks noGrp="1"/>
          </p:cNvSpPr>
          <p:nvPr>
            <p:ph type="sldNum" sz="quarter" idx="12"/>
          </p:nvPr>
        </p:nvSpPr>
        <p:spPr/>
        <p:txBody>
          <a:bodyPr/>
          <a:lstStyle/>
          <a:p>
            <a:fld id="{27767289-B678-43A3-8C9D-518502E756F4}" type="slidenum">
              <a:rPr lang="en-JM" smtClean="0"/>
              <a:t>‹#›</a:t>
            </a:fld>
            <a:endParaRPr lang="en-JM"/>
          </a:p>
        </p:txBody>
      </p:sp>
    </p:spTree>
    <p:extLst>
      <p:ext uri="{BB962C8B-B14F-4D97-AF65-F5344CB8AC3E}">
        <p14:creationId xmlns:p14="http://schemas.microsoft.com/office/powerpoint/2010/main" val="416623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F5135-A2D5-4882-A4A5-A874CDE6CE2A}"/>
              </a:ext>
            </a:extLst>
          </p:cNvPr>
          <p:cNvSpPr>
            <a:spLocks noGrp="1"/>
          </p:cNvSpPr>
          <p:nvPr>
            <p:ph type="title"/>
          </p:nvPr>
        </p:nvSpPr>
        <p:spPr/>
        <p:txBody>
          <a:bodyPr/>
          <a:lstStyle/>
          <a:p>
            <a:r>
              <a:rPr lang="en-US"/>
              <a:t>Click to edit Master title style</a:t>
            </a:r>
            <a:endParaRPr lang="en-JM"/>
          </a:p>
        </p:txBody>
      </p:sp>
      <p:sp>
        <p:nvSpPr>
          <p:cNvPr id="3" name="Date Placeholder 2">
            <a:extLst>
              <a:ext uri="{FF2B5EF4-FFF2-40B4-BE49-F238E27FC236}">
                <a16:creationId xmlns:a16="http://schemas.microsoft.com/office/drawing/2014/main" id="{7758B94D-4EDB-4D77-A7BA-DD0EE4814932}"/>
              </a:ext>
            </a:extLst>
          </p:cNvPr>
          <p:cNvSpPr>
            <a:spLocks noGrp="1"/>
          </p:cNvSpPr>
          <p:nvPr>
            <p:ph type="dt" sz="half" idx="10"/>
          </p:nvPr>
        </p:nvSpPr>
        <p:spPr/>
        <p:txBody>
          <a:bodyPr/>
          <a:lstStyle/>
          <a:p>
            <a:fld id="{45DCF9C7-C1DA-4E64-95B8-8479A48C5893}" type="datetimeFigureOut">
              <a:rPr lang="en-JM" smtClean="0"/>
              <a:t>2/8/2026</a:t>
            </a:fld>
            <a:endParaRPr lang="en-JM"/>
          </a:p>
        </p:txBody>
      </p:sp>
      <p:sp>
        <p:nvSpPr>
          <p:cNvPr id="4" name="Footer Placeholder 3">
            <a:extLst>
              <a:ext uri="{FF2B5EF4-FFF2-40B4-BE49-F238E27FC236}">
                <a16:creationId xmlns:a16="http://schemas.microsoft.com/office/drawing/2014/main" id="{05269C69-082E-49F3-8904-186D41158838}"/>
              </a:ext>
            </a:extLst>
          </p:cNvPr>
          <p:cNvSpPr>
            <a:spLocks noGrp="1"/>
          </p:cNvSpPr>
          <p:nvPr>
            <p:ph type="ftr" sz="quarter" idx="11"/>
          </p:nvPr>
        </p:nvSpPr>
        <p:spPr/>
        <p:txBody>
          <a:bodyPr/>
          <a:lstStyle/>
          <a:p>
            <a:endParaRPr lang="en-JM"/>
          </a:p>
        </p:txBody>
      </p:sp>
      <p:sp>
        <p:nvSpPr>
          <p:cNvPr id="5" name="Slide Number Placeholder 4">
            <a:extLst>
              <a:ext uri="{FF2B5EF4-FFF2-40B4-BE49-F238E27FC236}">
                <a16:creationId xmlns:a16="http://schemas.microsoft.com/office/drawing/2014/main" id="{FB82DEAE-F38C-4982-BFF8-AE4654DDCB40}"/>
              </a:ext>
            </a:extLst>
          </p:cNvPr>
          <p:cNvSpPr>
            <a:spLocks noGrp="1"/>
          </p:cNvSpPr>
          <p:nvPr>
            <p:ph type="sldNum" sz="quarter" idx="12"/>
          </p:nvPr>
        </p:nvSpPr>
        <p:spPr/>
        <p:txBody>
          <a:bodyPr/>
          <a:lstStyle/>
          <a:p>
            <a:fld id="{27767289-B678-43A3-8C9D-518502E756F4}" type="slidenum">
              <a:rPr lang="en-JM" smtClean="0"/>
              <a:t>‹#›</a:t>
            </a:fld>
            <a:endParaRPr lang="en-JM"/>
          </a:p>
        </p:txBody>
      </p:sp>
    </p:spTree>
    <p:extLst>
      <p:ext uri="{BB962C8B-B14F-4D97-AF65-F5344CB8AC3E}">
        <p14:creationId xmlns:p14="http://schemas.microsoft.com/office/powerpoint/2010/main" val="12954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03BA39-3F86-4E41-A7E8-D0808C52315F}"/>
              </a:ext>
            </a:extLst>
          </p:cNvPr>
          <p:cNvSpPr>
            <a:spLocks noGrp="1"/>
          </p:cNvSpPr>
          <p:nvPr>
            <p:ph type="dt" sz="half" idx="10"/>
          </p:nvPr>
        </p:nvSpPr>
        <p:spPr/>
        <p:txBody>
          <a:bodyPr/>
          <a:lstStyle/>
          <a:p>
            <a:fld id="{45DCF9C7-C1DA-4E64-95B8-8479A48C5893}" type="datetimeFigureOut">
              <a:rPr lang="en-JM" smtClean="0"/>
              <a:t>2/8/2026</a:t>
            </a:fld>
            <a:endParaRPr lang="en-JM"/>
          </a:p>
        </p:txBody>
      </p:sp>
      <p:sp>
        <p:nvSpPr>
          <p:cNvPr id="3" name="Footer Placeholder 2">
            <a:extLst>
              <a:ext uri="{FF2B5EF4-FFF2-40B4-BE49-F238E27FC236}">
                <a16:creationId xmlns:a16="http://schemas.microsoft.com/office/drawing/2014/main" id="{1A3FD55B-ED07-4930-AB53-ED9F6C1C1FCC}"/>
              </a:ext>
            </a:extLst>
          </p:cNvPr>
          <p:cNvSpPr>
            <a:spLocks noGrp="1"/>
          </p:cNvSpPr>
          <p:nvPr>
            <p:ph type="ftr" sz="quarter" idx="11"/>
          </p:nvPr>
        </p:nvSpPr>
        <p:spPr/>
        <p:txBody>
          <a:bodyPr/>
          <a:lstStyle/>
          <a:p>
            <a:endParaRPr lang="en-JM"/>
          </a:p>
        </p:txBody>
      </p:sp>
      <p:sp>
        <p:nvSpPr>
          <p:cNvPr id="4" name="Slide Number Placeholder 3">
            <a:extLst>
              <a:ext uri="{FF2B5EF4-FFF2-40B4-BE49-F238E27FC236}">
                <a16:creationId xmlns:a16="http://schemas.microsoft.com/office/drawing/2014/main" id="{A9DC663C-A1B4-47C6-986A-43C3FEBBD8C0}"/>
              </a:ext>
            </a:extLst>
          </p:cNvPr>
          <p:cNvSpPr>
            <a:spLocks noGrp="1"/>
          </p:cNvSpPr>
          <p:nvPr>
            <p:ph type="sldNum" sz="quarter" idx="12"/>
          </p:nvPr>
        </p:nvSpPr>
        <p:spPr/>
        <p:txBody>
          <a:bodyPr/>
          <a:lstStyle/>
          <a:p>
            <a:fld id="{27767289-B678-43A3-8C9D-518502E756F4}" type="slidenum">
              <a:rPr lang="en-JM" smtClean="0"/>
              <a:t>‹#›</a:t>
            </a:fld>
            <a:endParaRPr lang="en-JM"/>
          </a:p>
        </p:txBody>
      </p:sp>
    </p:spTree>
    <p:extLst>
      <p:ext uri="{BB962C8B-B14F-4D97-AF65-F5344CB8AC3E}">
        <p14:creationId xmlns:p14="http://schemas.microsoft.com/office/powerpoint/2010/main" val="572077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8E4AD-1F99-4964-B4D1-F793BE1466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JM"/>
          </a:p>
        </p:txBody>
      </p:sp>
      <p:sp>
        <p:nvSpPr>
          <p:cNvPr id="3" name="Content Placeholder 2">
            <a:extLst>
              <a:ext uri="{FF2B5EF4-FFF2-40B4-BE49-F238E27FC236}">
                <a16:creationId xmlns:a16="http://schemas.microsoft.com/office/drawing/2014/main" id="{F37EF0DD-7A3F-4622-8AD2-4021688EDC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Text Placeholder 3">
            <a:extLst>
              <a:ext uri="{FF2B5EF4-FFF2-40B4-BE49-F238E27FC236}">
                <a16:creationId xmlns:a16="http://schemas.microsoft.com/office/drawing/2014/main" id="{86FE13C2-4856-4706-B20A-D71CF2DB05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22A332-4BB8-4083-98E1-2AF1C30DD01E}"/>
              </a:ext>
            </a:extLst>
          </p:cNvPr>
          <p:cNvSpPr>
            <a:spLocks noGrp="1"/>
          </p:cNvSpPr>
          <p:nvPr>
            <p:ph type="dt" sz="half" idx="10"/>
          </p:nvPr>
        </p:nvSpPr>
        <p:spPr/>
        <p:txBody>
          <a:bodyPr/>
          <a:lstStyle/>
          <a:p>
            <a:fld id="{45DCF9C7-C1DA-4E64-95B8-8479A48C5893}" type="datetimeFigureOut">
              <a:rPr lang="en-JM" smtClean="0"/>
              <a:t>2/8/2026</a:t>
            </a:fld>
            <a:endParaRPr lang="en-JM"/>
          </a:p>
        </p:txBody>
      </p:sp>
      <p:sp>
        <p:nvSpPr>
          <p:cNvPr id="6" name="Footer Placeholder 5">
            <a:extLst>
              <a:ext uri="{FF2B5EF4-FFF2-40B4-BE49-F238E27FC236}">
                <a16:creationId xmlns:a16="http://schemas.microsoft.com/office/drawing/2014/main" id="{B0B795E6-0226-4002-AAE8-A6C392A5E7ED}"/>
              </a:ext>
            </a:extLst>
          </p:cNvPr>
          <p:cNvSpPr>
            <a:spLocks noGrp="1"/>
          </p:cNvSpPr>
          <p:nvPr>
            <p:ph type="ftr" sz="quarter" idx="11"/>
          </p:nvPr>
        </p:nvSpPr>
        <p:spPr/>
        <p:txBody>
          <a:bodyPr/>
          <a:lstStyle/>
          <a:p>
            <a:endParaRPr lang="en-JM"/>
          </a:p>
        </p:txBody>
      </p:sp>
      <p:sp>
        <p:nvSpPr>
          <p:cNvPr id="7" name="Slide Number Placeholder 6">
            <a:extLst>
              <a:ext uri="{FF2B5EF4-FFF2-40B4-BE49-F238E27FC236}">
                <a16:creationId xmlns:a16="http://schemas.microsoft.com/office/drawing/2014/main" id="{605A32F1-0CEA-4D80-ABE2-0EC17274691D}"/>
              </a:ext>
            </a:extLst>
          </p:cNvPr>
          <p:cNvSpPr>
            <a:spLocks noGrp="1"/>
          </p:cNvSpPr>
          <p:nvPr>
            <p:ph type="sldNum" sz="quarter" idx="12"/>
          </p:nvPr>
        </p:nvSpPr>
        <p:spPr/>
        <p:txBody>
          <a:bodyPr/>
          <a:lstStyle/>
          <a:p>
            <a:fld id="{27767289-B678-43A3-8C9D-518502E756F4}" type="slidenum">
              <a:rPr lang="en-JM" smtClean="0"/>
              <a:t>‹#›</a:t>
            </a:fld>
            <a:endParaRPr lang="en-JM"/>
          </a:p>
        </p:txBody>
      </p:sp>
    </p:spTree>
    <p:extLst>
      <p:ext uri="{BB962C8B-B14F-4D97-AF65-F5344CB8AC3E}">
        <p14:creationId xmlns:p14="http://schemas.microsoft.com/office/powerpoint/2010/main" val="646602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8FF6C-3B39-49E2-B311-E2892C996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JM"/>
          </a:p>
        </p:txBody>
      </p:sp>
      <p:sp>
        <p:nvSpPr>
          <p:cNvPr id="3" name="Picture Placeholder 2">
            <a:extLst>
              <a:ext uri="{FF2B5EF4-FFF2-40B4-BE49-F238E27FC236}">
                <a16:creationId xmlns:a16="http://schemas.microsoft.com/office/drawing/2014/main" id="{2E394C77-FD70-47B5-84E4-2D21369B99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JM"/>
          </a:p>
        </p:txBody>
      </p:sp>
      <p:sp>
        <p:nvSpPr>
          <p:cNvPr id="4" name="Text Placeholder 3">
            <a:extLst>
              <a:ext uri="{FF2B5EF4-FFF2-40B4-BE49-F238E27FC236}">
                <a16:creationId xmlns:a16="http://schemas.microsoft.com/office/drawing/2014/main" id="{FE90456C-6C04-4440-8FDA-E0F3F678ED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52D664-8E52-45C5-AA7C-36774AF1C671}"/>
              </a:ext>
            </a:extLst>
          </p:cNvPr>
          <p:cNvSpPr>
            <a:spLocks noGrp="1"/>
          </p:cNvSpPr>
          <p:nvPr>
            <p:ph type="dt" sz="half" idx="10"/>
          </p:nvPr>
        </p:nvSpPr>
        <p:spPr/>
        <p:txBody>
          <a:bodyPr/>
          <a:lstStyle/>
          <a:p>
            <a:fld id="{45DCF9C7-C1DA-4E64-95B8-8479A48C5893}" type="datetimeFigureOut">
              <a:rPr lang="en-JM" smtClean="0"/>
              <a:t>2/8/2026</a:t>
            </a:fld>
            <a:endParaRPr lang="en-JM"/>
          </a:p>
        </p:txBody>
      </p:sp>
      <p:sp>
        <p:nvSpPr>
          <p:cNvPr id="6" name="Footer Placeholder 5">
            <a:extLst>
              <a:ext uri="{FF2B5EF4-FFF2-40B4-BE49-F238E27FC236}">
                <a16:creationId xmlns:a16="http://schemas.microsoft.com/office/drawing/2014/main" id="{BD197A5B-3666-42FC-BB8F-AA0CC48464BB}"/>
              </a:ext>
            </a:extLst>
          </p:cNvPr>
          <p:cNvSpPr>
            <a:spLocks noGrp="1"/>
          </p:cNvSpPr>
          <p:nvPr>
            <p:ph type="ftr" sz="quarter" idx="11"/>
          </p:nvPr>
        </p:nvSpPr>
        <p:spPr/>
        <p:txBody>
          <a:bodyPr/>
          <a:lstStyle/>
          <a:p>
            <a:endParaRPr lang="en-JM"/>
          </a:p>
        </p:txBody>
      </p:sp>
      <p:sp>
        <p:nvSpPr>
          <p:cNvPr id="7" name="Slide Number Placeholder 6">
            <a:extLst>
              <a:ext uri="{FF2B5EF4-FFF2-40B4-BE49-F238E27FC236}">
                <a16:creationId xmlns:a16="http://schemas.microsoft.com/office/drawing/2014/main" id="{F6984358-0DD4-480C-B6D1-99BC34E4C375}"/>
              </a:ext>
            </a:extLst>
          </p:cNvPr>
          <p:cNvSpPr>
            <a:spLocks noGrp="1"/>
          </p:cNvSpPr>
          <p:nvPr>
            <p:ph type="sldNum" sz="quarter" idx="12"/>
          </p:nvPr>
        </p:nvSpPr>
        <p:spPr/>
        <p:txBody>
          <a:bodyPr/>
          <a:lstStyle/>
          <a:p>
            <a:fld id="{27767289-B678-43A3-8C9D-518502E756F4}" type="slidenum">
              <a:rPr lang="en-JM" smtClean="0"/>
              <a:t>‹#›</a:t>
            </a:fld>
            <a:endParaRPr lang="en-JM"/>
          </a:p>
        </p:txBody>
      </p:sp>
    </p:spTree>
    <p:extLst>
      <p:ext uri="{BB962C8B-B14F-4D97-AF65-F5344CB8AC3E}">
        <p14:creationId xmlns:p14="http://schemas.microsoft.com/office/powerpoint/2010/main" val="3732492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F9FB01-1C08-406A-844C-2AF1D963FC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3" name="Text Placeholder 2">
            <a:extLst>
              <a:ext uri="{FF2B5EF4-FFF2-40B4-BE49-F238E27FC236}">
                <a16:creationId xmlns:a16="http://schemas.microsoft.com/office/drawing/2014/main" id="{07563259-855B-490D-9D8A-EA1DABF308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a:extLst>
              <a:ext uri="{FF2B5EF4-FFF2-40B4-BE49-F238E27FC236}">
                <a16:creationId xmlns:a16="http://schemas.microsoft.com/office/drawing/2014/main" id="{8DC05FC4-3F1C-4548-BBAA-F2982A619D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CF9C7-C1DA-4E64-95B8-8479A48C5893}" type="datetimeFigureOut">
              <a:rPr lang="en-JM" smtClean="0"/>
              <a:t>2/8/2026</a:t>
            </a:fld>
            <a:endParaRPr lang="en-JM"/>
          </a:p>
        </p:txBody>
      </p:sp>
      <p:sp>
        <p:nvSpPr>
          <p:cNvPr id="5" name="Footer Placeholder 4">
            <a:extLst>
              <a:ext uri="{FF2B5EF4-FFF2-40B4-BE49-F238E27FC236}">
                <a16:creationId xmlns:a16="http://schemas.microsoft.com/office/drawing/2014/main" id="{9945BB2E-071E-4C04-8AE0-0F57298CF2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JM"/>
          </a:p>
        </p:txBody>
      </p:sp>
      <p:sp>
        <p:nvSpPr>
          <p:cNvPr id="6" name="Slide Number Placeholder 5">
            <a:extLst>
              <a:ext uri="{FF2B5EF4-FFF2-40B4-BE49-F238E27FC236}">
                <a16:creationId xmlns:a16="http://schemas.microsoft.com/office/drawing/2014/main" id="{130DF31B-2615-4948-AC34-23B912D8D9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767289-B678-43A3-8C9D-518502E756F4}" type="slidenum">
              <a:rPr lang="en-JM" smtClean="0"/>
              <a:t>‹#›</a:t>
            </a:fld>
            <a:endParaRPr lang="en-JM"/>
          </a:p>
        </p:txBody>
      </p:sp>
    </p:spTree>
    <p:extLst>
      <p:ext uri="{BB962C8B-B14F-4D97-AF65-F5344CB8AC3E}">
        <p14:creationId xmlns:p14="http://schemas.microsoft.com/office/powerpoint/2010/main" val="3799816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7016C05-76C2-6AF3-2427-C179C507A55C}"/>
              </a:ext>
            </a:extLst>
          </p:cNvPr>
          <p:cNvPicPr>
            <a:picLocks noChangeAspect="1"/>
          </p:cNvPicPr>
          <p:nvPr/>
        </p:nvPicPr>
        <p:blipFill>
          <a:blip r:embed="rId2">
            <a:extLst>
              <a:ext uri="{28A0092B-C50C-407E-A947-70E740481C1C}">
                <a14:useLocalDpi xmlns:a14="http://schemas.microsoft.com/office/drawing/2010/main" val="0"/>
              </a:ext>
            </a:extLst>
          </a:blip>
          <a:srcRect l="21977" r="11070" b="-1"/>
          <a:stretch>
            <a:fillRect/>
          </a:stretch>
        </p:blipFill>
        <p:spPr>
          <a:xfrm>
            <a:off x="5785945" y="10"/>
            <a:ext cx="6404532"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Title 1">
            <a:extLst>
              <a:ext uri="{FF2B5EF4-FFF2-40B4-BE49-F238E27FC236}">
                <a16:creationId xmlns:a16="http://schemas.microsoft.com/office/drawing/2014/main" id="{7A640C0B-E48A-4F7F-ADE0-E5D4AF496F68}"/>
              </a:ext>
            </a:extLst>
          </p:cNvPr>
          <p:cNvSpPr>
            <a:spLocks noGrp="1"/>
          </p:cNvSpPr>
          <p:nvPr>
            <p:ph type="ctrTitle"/>
          </p:nvPr>
        </p:nvSpPr>
        <p:spPr>
          <a:xfrm>
            <a:off x="488731" y="640080"/>
            <a:ext cx="4855779" cy="3566160"/>
          </a:xfrm>
        </p:spPr>
        <p:txBody>
          <a:bodyPr anchor="b">
            <a:normAutofit/>
          </a:bodyPr>
          <a:lstStyle/>
          <a:p>
            <a:pPr algn="l"/>
            <a:r>
              <a:rPr lang="en-JM" sz="3400" dirty="0"/>
              <a:t>Singles Ministry Consultative Session</a:t>
            </a:r>
            <a:br>
              <a:rPr lang="en-JM" sz="3400" dirty="0"/>
            </a:br>
            <a:r>
              <a:rPr lang="en-JM" sz="3400" dirty="0"/>
              <a:t>August 4, 2025</a:t>
            </a:r>
            <a:br>
              <a:rPr lang="en-JM" sz="3400" dirty="0"/>
            </a:br>
            <a:br>
              <a:rPr lang="en-JM" sz="3400" dirty="0"/>
            </a:br>
            <a:r>
              <a:rPr lang="en-JM" sz="3400" dirty="0"/>
              <a:t>Presenter:  </a:t>
            </a:r>
            <a:br>
              <a:rPr lang="en-JM" sz="3400" dirty="0"/>
            </a:br>
            <a:r>
              <a:rPr lang="en-JM" sz="3400" dirty="0"/>
              <a:t>Joel Shillingford, MSc.</a:t>
            </a:r>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5981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F1F44F-8C82-4C5B-AF47-F50B6D1722C3}"/>
              </a:ext>
            </a:extLst>
          </p:cNvPr>
          <p:cNvSpPr>
            <a:spLocks noGrp="1"/>
          </p:cNvSpPr>
          <p:nvPr>
            <p:ph type="title"/>
          </p:nvPr>
        </p:nvSpPr>
        <p:spPr>
          <a:xfrm>
            <a:off x="838201" y="365125"/>
            <a:ext cx="5251316" cy="1807305"/>
          </a:xfrm>
        </p:spPr>
        <p:txBody>
          <a:bodyPr>
            <a:normAutofit/>
          </a:bodyPr>
          <a:lstStyle/>
          <a:p>
            <a:r>
              <a:rPr lang="en-JM" sz="4100"/>
              <a:t>Mission of Singles Ministries</a:t>
            </a:r>
            <a:br>
              <a:rPr lang="en-JM" sz="4100"/>
            </a:br>
            <a:endParaRPr lang="en-JM" sz="4100"/>
          </a:p>
        </p:txBody>
      </p:sp>
      <p:sp>
        <p:nvSpPr>
          <p:cNvPr id="3" name="Content Placeholder 2">
            <a:extLst>
              <a:ext uri="{FF2B5EF4-FFF2-40B4-BE49-F238E27FC236}">
                <a16:creationId xmlns:a16="http://schemas.microsoft.com/office/drawing/2014/main" id="{123FD094-A186-49D7-B015-B50EDE9D10A4}"/>
              </a:ext>
            </a:extLst>
          </p:cNvPr>
          <p:cNvSpPr>
            <a:spLocks noGrp="1"/>
          </p:cNvSpPr>
          <p:nvPr>
            <p:ph idx="1"/>
          </p:nvPr>
        </p:nvSpPr>
        <p:spPr>
          <a:xfrm>
            <a:off x="622868" y="2009129"/>
            <a:ext cx="5251316" cy="4003744"/>
          </a:xfrm>
        </p:spPr>
        <p:txBody>
          <a:bodyPr>
            <a:normAutofit fontScale="92500"/>
          </a:bodyPr>
          <a:lstStyle/>
          <a:p>
            <a:pPr marL="0" indent="0">
              <a:buNone/>
            </a:pPr>
            <a:r>
              <a:rPr lang="en-US" dirty="0"/>
              <a:t>The mission:</a:t>
            </a:r>
          </a:p>
          <a:p>
            <a:pPr marL="0" indent="0">
              <a:lnSpc>
                <a:spcPct val="150000"/>
              </a:lnSpc>
              <a:buNone/>
            </a:pPr>
            <a:r>
              <a:rPr lang="en-US" sz="2400" dirty="0"/>
              <a:t>To lead single adults into a growing relationship with Jesus Christ while helping them discover their gifts, build meaningful relationships, experience Christian community, and actively participate in fulfilling the Gospel Commission.</a:t>
            </a:r>
            <a:endParaRPr lang="en-JM" sz="2400" dirty="0"/>
          </a:p>
        </p:txBody>
      </p:sp>
      <p:pic>
        <p:nvPicPr>
          <p:cNvPr id="5" name="Picture 4">
            <a:extLst>
              <a:ext uri="{FF2B5EF4-FFF2-40B4-BE49-F238E27FC236}">
                <a16:creationId xmlns:a16="http://schemas.microsoft.com/office/drawing/2014/main" id="{EC3ADF1C-6EAF-FB3A-0613-E79407370C00}"/>
              </a:ext>
            </a:extLst>
          </p:cNvPr>
          <p:cNvPicPr>
            <a:picLocks noChangeAspect="1"/>
          </p:cNvPicPr>
          <p:nvPr/>
        </p:nvPicPr>
        <p:blipFill>
          <a:blip r:embed="rId2"/>
          <a:srcRect l="6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374049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9C6DF-99EC-4CB1-839C-0D199E173392}"/>
              </a:ext>
            </a:extLst>
          </p:cNvPr>
          <p:cNvSpPr>
            <a:spLocks noGrp="1"/>
          </p:cNvSpPr>
          <p:nvPr>
            <p:ph type="title"/>
          </p:nvPr>
        </p:nvSpPr>
        <p:spPr>
          <a:xfrm>
            <a:off x="838200" y="365125"/>
            <a:ext cx="5669280" cy="854075"/>
          </a:xfrm>
        </p:spPr>
        <p:txBody>
          <a:bodyPr>
            <a:normAutofit fontScale="90000"/>
          </a:bodyPr>
          <a:lstStyle/>
          <a:p>
            <a:br>
              <a:rPr lang="en-JM" sz="3600" b="1" dirty="0"/>
            </a:br>
            <a:r>
              <a:rPr lang="en-JM" sz="3600" b="1" dirty="0"/>
              <a:t>Objectives of Singles Ministries</a:t>
            </a:r>
            <a:br>
              <a:rPr lang="en-JM" dirty="0"/>
            </a:br>
            <a:endParaRPr lang="en-JM" dirty="0"/>
          </a:p>
        </p:txBody>
      </p:sp>
      <p:sp>
        <p:nvSpPr>
          <p:cNvPr id="3" name="Content Placeholder 2">
            <a:extLst>
              <a:ext uri="{FF2B5EF4-FFF2-40B4-BE49-F238E27FC236}">
                <a16:creationId xmlns:a16="http://schemas.microsoft.com/office/drawing/2014/main" id="{C40FFC59-1D31-4CDE-A4DC-D92771DC6EF0}"/>
              </a:ext>
            </a:extLst>
          </p:cNvPr>
          <p:cNvSpPr>
            <a:spLocks noGrp="1"/>
          </p:cNvSpPr>
          <p:nvPr>
            <p:ph idx="1"/>
          </p:nvPr>
        </p:nvSpPr>
        <p:spPr>
          <a:xfrm>
            <a:off x="518160" y="1201419"/>
            <a:ext cx="6568440" cy="5291456"/>
          </a:xfrm>
        </p:spPr>
        <p:txBody>
          <a:bodyPr>
            <a:normAutofit fontScale="85000" lnSpcReduction="20000"/>
          </a:bodyPr>
          <a:lstStyle/>
          <a:p>
            <a:pPr marL="0" indent="0">
              <a:buNone/>
            </a:pPr>
            <a:endParaRPr lang="en-US" b="1" dirty="0"/>
          </a:p>
          <a:p>
            <a:pPr marL="0" indent="0">
              <a:buNone/>
            </a:pPr>
            <a:r>
              <a:rPr lang="en-US" b="1" dirty="0"/>
              <a:t>A healthy Singles Ministry seeks to:</a:t>
            </a:r>
          </a:p>
          <a:p>
            <a:pPr>
              <a:buFont typeface="+mj-lt"/>
              <a:buAutoNum type="arabicPeriod"/>
            </a:pPr>
            <a:r>
              <a:rPr lang="en-US" sz="2600" dirty="0"/>
              <a:t>.Lead singles into a deeper relationship with Christ. </a:t>
            </a:r>
          </a:p>
          <a:p>
            <a:pPr>
              <a:buFont typeface="+mj-lt"/>
              <a:buAutoNum type="arabicPeriod"/>
            </a:pPr>
            <a:r>
              <a:rPr lang="en-US" sz="2600" dirty="0"/>
              <a:t>Build authentic Christian friendships. </a:t>
            </a:r>
          </a:p>
          <a:p>
            <a:pPr>
              <a:buFont typeface="+mj-lt"/>
              <a:buAutoNum type="arabicPeriod"/>
            </a:pPr>
            <a:r>
              <a:rPr lang="en-US" sz="2600" dirty="0"/>
              <a:t>.Provide biblical teaching for Christian living. </a:t>
            </a:r>
          </a:p>
          <a:p>
            <a:pPr>
              <a:buFont typeface="+mj-lt"/>
              <a:buAutoNum type="arabicPeriod"/>
            </a:pPr>
            <a:r>
              <a:rPr lang="en-US" sz="2600" dirty="0"/>
              <a:t>Equip singles for leadership. </a:t>
            </a:r>
          </a:p>
          <a:p>
            <a:pPr>
              <a:buFont typeface="+mj-lt"/>
              <a:buAutoNum type="arabicPeriod"/>
            </a:pPr>
            <a:r>
              <a:rPr lang="en-US" sz="2600" dirty="0"/>
              <a:t>Encourage participation in evangelism. </a:t>
            </a:r>
          </a:p>
          <a:p>
            <a:pPr>
              <a:buFont typeface="+mj-lt"/>
              <a:buAutoNum type="arabicPeriod"/>
            </a:pPr>
            <a:r>
              <a:rPr lang="en-US" sz="2600" dirty="0"/>
              <a:t>Provide emotional and spiritual support. </a:t>
            </a:r>
          </a:p>
          <a:p>
            <a:pPr>
              <a:buFont typeface="+mj-lt"/>
              <a:buAutoNum type="arabicPeriod"/>
            </a:pPr>
            <a:r>
              <a:rPr lang="en-US" sz="2600" dirty="0"/>
              <a:t>Promote healthy lifestyles. </a:t>
            </a:r>
          </a:p>
          <a:p>
            <a:pPr>
              <a:buFont typeface="+mj-lt"/>
              <a:buAutoNum type="arabicPeriod"/>
            </a:pPr>
            <a:r>
              <a:rPr lang="en-US" sz="2600" dirty="0"/>
              <a:t>Strengthen faith during life transitions. </a:t>
            </a:r>
          </a:p>
          <a:p>
            <a:pPr>
              <a:lnSpc>
                <a:spcPct val="120000"/>
              </a:lnSpc>
              <a:buFont typeface="+mj-lt"/>
              <a:buAutoNum type="arabicPeriod"/>
            </a:pPr>
            <a:r>
              <a:rPr lang="en-US" sz="2600" dirty="0"/>
              <a:t>Prepare those considering marriage through biblical education. </a:t>
            </a:r>
          </a:p>
          <a:p>
            <a:pPr>
              <a:lnSpc>
                <a:spcPct val="120000"/>
              </a:lnSpc>
              <a:buFont typeface="+mj-lt"/>
              <a:buAutoNum type="arabicPeriod"/>
            </a:pPr>
            <a:r>
              <a:rPr lang="en-US" sz="2600" dirty="0"/>
              <a:t>Help singles discover God's purpose for their lives.</a:t>
            </a:r>
          </a:p>
          <a:p>
            <a:pPr marL="0" indent="0">
              <a:buNone/>
            </a:pPr>
            <a:endParaRPr lang="en-JM" dirty="0"/>
          </a:p>
        </p:txBody>
      </p:sp>
      <p:pic>
        <p:nvPicPr>
          <p:cNvPr id="5" name="Picture 4">
            <a:extLst>
              <a:ext uri="{FF2B5EF4-FFF2-40B4-BE49-F238E27FC236}">
                <a16:creationId xmlns:a16="http://schemas.microsoft.com/office/drawing/2014/main" id="{59681213-6CD7-245F-6376-50C7E1AF3854}"/>
              </a:ext>
            </a:extLst>
          </p:cNvPr>
          <p:cNvPicPr>
            <a:picLocks noChangeAspect="1"/>
          </p:cNvPicPr>
          <p:nvPr/>
        </p:nvPicPr>
        <p:blipFill>
          <a:blip r:embed="rId2"/>
          <a:stretch>
            <a:fillRect/>
          </a:stretch>
        </p:blipFill>
        <p:spPr>
          <a:xfrm>
            <a:off x="7086600" y="0"/>
            <a:ext cx="5105400" cy="6858000"/>
          </a:xfrm>
          <a:prstGeom prst="rect">
            <a:avLst/>
          </a:prstGeom>
        </p:spPr>
      </p:pic>
    </p:spTree>
    <p:extLst>
      <p:ext uri="{BB962C8B-B14F-4D97-AF65-F5344CB8AC3E}">
        <p14:creationId xmlns:p14="http://schemas.microsoft.com/office/powerpoint/2010/main" val="3446939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E2B468-1F94-4B43-A93B-1089652ABF80}"/>
              </a:ext>
            </a:extLst>
          </p:cNvPr>
          <p:cNvSpPr>
            <a:spLocks noGrp="1"/>
          </p:cNvSpPr>
          <p:nvPr>
            <p:ph type="title"/>
          </p:nvPr>
        </p:nvSpPr>
        <p:spPr>
          <a:xfrm>
            <a:off x="838201" y="365125"/>
            <a:ext cx="5251316" cy="1807305"/>
          </a:xfrm>
        </p:spPr>
        <p:txBody>
          <a:bodyPr>
            <a:normAutofit/>
          </a:bodyPr>
          <a:lstStyle/>
          <a:p>
            <a:r>
              <a:rPr lang="en-JM" dirty="0"/>
              <a:t>Core Areas of Ministry</a:t>
            </a:r>
            <a:br>
              <a:rPr lang="en-JM" dirty="0"/>
            </a:br>
            <a:endParaRPr lang="en-JM"/>
          </a:p>
        </p:txBody>
      </p:sp>
      <p:sp>
        <p:nvSpPr>
          <p:cNvPr id="3" name="Content Placeholder 2">
            <a:extLst>
              <a:ext uri="{FF2B5EF4-FFF2-40B4-BE49-F238E27FC236}">
                <a16:creationId xmlns:a16="http://schemas.microsoft.com/office/drawing/2014/main" id="{D1C236D8-2CCB-4CCB-AEE0-40180FF77B85}"/>
              </a:ext>
            </a:extLst>
          </p:cNvPr>
          <p:cNvSpPr>
            <a:spLocks noGrp="1"/>
          </p:cNvSpPr>
          <p:nvPr>
            <p:ph idx="1"/>
          </p:nvPr>
        </p:nvSpPr>
        <p:spPr>
          <a:xfrm>
            <a:off x="835152" y="1677976"/>
            <a:ext cx="4971287" cy="4265624"/>
          </a:xfrm>
        </p:spPr>
        <p:txBody>
          <a:bodyPr>
            <a:normAutofit/>
          </a:bodyPr>
          <a:lstStyle/>
          <a:p>
            <a:r>
              <a:rPr lang="en-US" sz="2400" b="1" dirty="0"/>
              <a:t>1. Spiritual Growth</a:t>
            </a:r>
          </a:p>
          <a:p>
            <a:r>
              <a:rPr lang="en-US" sz="2400" dirty="0"/>
              <a:t>Activities include:</a:t>
            </a:r>
          </a:p>
          <a:p>
            <a:pPr>
              <a:buFont typeface="Arial" panose="020B0604020202020204" pitchFamily="34" charset="0"/>
              <a:buChar char="•"/>
            </a:pPr>
            <a:r>
              <a:rPr lang="en-US" sz="2400" dirty="0"/>
              <a:t>Bible studies </a:t>
            </a:r>
          </a:p>
          <a:p>
            <a:pPr>
              <a:buFont typeface="Arial" panose="020B0604020202020204" pitchFamily="34" charset="0"/>
              <a:buChar char="•"/>
            </a:pPr>
            <a:r>
              <a:rPr lang="en-US" sz="2400" dirty="0"/>
              <a:t>Prayer meetings </a:t>
            </a:r>
          </a:p>
          <a:p>
            <a:pPr>
              <a:buFont typeface="Arial" panose="020B0604020202020204" pitchFamily="34" charset="0"/>
              <a:buChar char="•"/>
            </a:pPr>
            <a:r>
              <a:rPr lang="en-US" sz="2400" dirty="0"/>
              <a:t>Spiritual retreats </a:t>
            </a:r>
          </a:p>
          <a:p>
            <a:pPr>
              <a:buFont typeface="Arial" panose="020B0604020202020204" pitchFamily="34" charset="0"/>
              <a:buChar char="•"/>
            </a:pPr>
            <a:r>
              <a:rPr lang="en-US" sz="2400" dirty="0"/>
              <a:t>Weeks of prayer </a:t>
            </a:r>
          </a:p>
          <a:p>
            <a:pPr>
              <a:buFont typeface="Arial" panose="020B0604020202020204" pitchFamily="34" charset="0"/>
              <a:buChar char="•"/>
            </a:pPr>
            <a:r>
              <a:rPr lang="en-US" sz="2400" dirty="0"/>
              <a:t>Sabbath School classes </a:t>
            </a:r>
          </a:p>
          <a:p>
            <a:pPr>
              <a:buFont typeface="Arial" panose="020B0604020202020204" pitchFamily="34" charset="0"/>
              <a:buChar char="•"/>
            </a:pPr>
            <a:r>
              <a:rPr lang="en-US" sz="2400" dirty="0"/>
              <a:t>Discipleship groups</a:t>
            </a:r>
          </a:p>
          <a:p>
            <a:pPr marL="0" indent="0">
              <a:buNone/>
            </a:pPr>
            <a:endParaRPr lang="en-JM" sz="2000" dirty="0"/>
          </a:p>
        </p:txBody>
      </p:sp>
      <p:pic>
        <p:nvPicPr>
          <p:cNvPr id="5" name="Picture 4">
            <a:extLst>
              <a:ext uri="{FF2B5EF4-FFF2-40B4-BE49-F238E27FC236}">
                <a16:creationId xmlns:a16="http://schemas.microsoft.com/office/drawing/2014/main" id="{3FCB1D99-714B-ECB8-77F9-C5D15C5DA8F1}"/>
              </a:ext>
            </a:extLst>
          </p:cNvPr>
          <p:cNvPicPr>
            <a:picLocks noChangeAspect="1"/>
          </p:cNvPicPr>
          <p:nvPr/>
        </p:nvPicPr>
        <p:blipFill>
          <a:blip r:embed="rId2"/>
          <a:srcRect l="6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632432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C76B96-1F50-408D-8902-A1442D46FCED}"/>
              </a:ext>
            </a:extLst>
          </p:cNvPr>
          <p:cNvSpPr>
            <a:spLocks noGrp="1"/>
          </p:cNvSpPr>
          <p:nvPr>
            <p:ph type="title"/>
          </p:nvPr>
        </p:nvSpPr>
        <p:spPr>
          <a:xfrm>
            <a:off x="838201" y="365125"/>
            <a:ext cx="2971799" cy="945515"/>
          </a:xfrm>
        </p:spPr>
        <p:txBody>
          <a:bodyPr>
            <a:normAutofit fontScale="90000"/>
          </a:bodyPr>
          <a:lstStyle/>
          <a:p>
            <a:br>
              <a:rPr lang="en-JM" sz="4000" dirty="0"/>
            </a:br>
            <a:r>
              <a:rPr lang="en-JM" sz="4000" b="1" dirty="0"/>
              <a:t>Fellowship</a:t>
            </a:r>
            <a:br>
              <a:rPr lang="en-JM" dirty="0"/>
            </a:br>
            <a:endParaRPr lang="en-JM" dirty="0"/>
          </a:p>
        </p:txBody>
      </p:sp>
      <p:sp>
        <p:nvSpPr>
          <p:cNvPr id="3" name="Content Placeholder 2">
            <a:extLst>
              <a:ext uri="{FF2B5EF4-FFF2-40B4-BE49-F238E27FC236}">
                <a16:creationId xmlns:a16="http://schemas.microsoft.com/office/drawing/2014/main" id="{0F8561E6-44B1-44E8-83A5-4E8D7679A3EF}"/>
              </a:ext>
            </a:extLst>
          </p:cNvPr>
          <p:cNvSpPr>
            <a:spLocks noGrp="1"/>
          </p:cNvSpPr>
          <p:nvPr>
            <p:ph idx="1"/>
          </p:nvPr>
        </p:nvSpPr>
        <p:spPr>
          <a:xfrm>
            <a:off x="804797" y="1310640"/>
            <a:ext cx="5157989" cy="4632960"/>
          </a:xfrm>
        </p:spPr>
        <p:txBody>
          <a:bodyPr>
            <a:normAutofit fontScale="92500" lnSpcReduction="10000"/>
          </a:bodyPr>
          <a:lstStyle/>
          <a:p>
            <a:r>
              <a:rPr lang="en-US" dirty="0"/>
              <a:t>Healthy fellowship reduces loneliness and builds community.</a:t>
            </a:r>
          </a:p>
          <a:p>
            <a:r>
              <a:rPr lang="en-US" dirty="0"/>
              <a:t>Examples include:</a:t>
            </a:r>
          </a:p>
          <a:p>
            <a:pPr>
              <a:buFont typeface="Arial" panose="020B0604020202020204" pitchFamily="34" charset="0"/>
              <a:buChar char="•"/>
            </a:pPr>
            <a:r>
              <a:rPr lang="en-US" dirty="0"/>
              <a:t>Social evenings </a:t>
            </a:r>
          </a:p>
          <a:p>
            <a:pPr>
              <a:buFont typeface="Arial" panose="020B0604020202020204" pitchFamily="34" charset="0"/>
              <a:buChar char="•"/>
            </a:pPr>
            <a:r>
              <a:rPr lang="en-US" dirty="0"/>
              <a:t>Hiking </a:t>
            </a:r>
          </a:p>
          <a:p>
            <a:pPr>
              <a:buFont typeface="Arial" panose="020B0604020202020204" pitchFamily="34" charset="0"/>
              <a:buChar char="•"/>
            </a:pPr>
            <a:r>
              <a:rPr lang="en-US" dirty="0"/>
              <a:t>Game nights </a:t>
            </a:r>
          </a:p>
          <a:p>
            <a:pPr>
              <a:buFont typeface="Arial" panose="020B0604020202020204" pitchFamily="34" charset="0"/>
              <a:buChar char="•"/>
            </a:pPr>
            <a:r>
              <a:rPr lang="en-US" dirty="0"/>
              <a:t>Concerts </a:t>
            </a:r>
          </a:p>
          <a:p>
            <a:pPr>
              <a:buFont typeface="Arial" panose="020B0604020202020204" pitchFamily="34" charset="0"/>
              <a:buChar char="•"/>
            </a:pPr>
            <a:r>
              <a:rPr lang="en-US" dirty="0"/>
              <a:t>Family dinners </a:t>
            </a:r>
          </a:p>
          <a:p>
            <a:pPr>
              <a:buFont typeface="Arial" panose="020B0604020202020204" pitchFamily="34" charset="0"/>
              <a:buChar char="•"/>
            </a:pPr>
            <a:r>
              <a:rPr lang="en-US" dirty="0"/>
              <a:t>Camp meetings </a:t>
            </a:r>
          </a:p>
          <a:p>
            <a:pPr>
              <a:buFont typeface="Arial" panose="020B0604020202020204" pitchFamily="34" charset="0"/>
              <a:buChar char="•"/>
            </a:pPr>
            <a:r>
              <a:rPr lang="en-US" dirty="0"/>
              <a:t>Sports activities</a:t>
            </a:r>
          </a:p>
          <a:p>
            <a:pPr marL="0" indent="0">
              <a:buNone/>
            </a:pPr>
            <a:endParaRPr lang="en-JM" sz="1900" dirty="0"/>
          </a:p>
        </p:txBody>
      </p:sp>
      <p:pic>
        <p:nvPicPr>
          <p:cNvPr id="5" name="Picture 4">
            <a:extLst>
              <a:ext uri="{FF2B5EF4-FFF2-40B4-BE49-F238E27FC236}">
                <a16:creationId xmlns:a16="http://schemas.microsoft.com/office/drawing/2014/main" id="{79F2BC3B-32A8-2C48-1F00-6211E3B2E279}"/>
              </a:ext>
            </a:extLst>
          </p:cNvPr>
          <p:cNvPicPr>
            <a:picLocks noChangeAspect="1"/>
          </p:cNvPicPr>
          <p:nvPr/>
        </p:nvPicPr>
        <p:blipFill>
          <a:blip r:embed="rId2"/>
          <a:srcRect l="6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604331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1512C5-F454-4326-93C4-09D7E15BDBF5}"/>
              </a:ext>
            </a:extLst>
          </p:cNvPr>
          <p:cNvSpPr>
            <a:spLocks noGrp="1"/>
          </p:cNvSpPr>
          <p:nvPr>
            <p:ph type="title"/>
          </p:nvPr>
        </p:nvSpPr>
        <p:spPr>
          <a:xfrm>
            <a:off x="838201" y="365125"/>
            <a:ext cx="2285999" cy="823595"/>
          </a:xfrm>
        </p:spPr>
        <p:txBody>
          <a:bodyPr>
            <a:normAutofit fontScale="90000"/>
          </a:bodyPr>
          <a:lstStyle/>
          <a:p>
            <a:br>
              <a:rPr lang="en-JM" dirty="0"/>
            </a:br>
            <a:r>
              <a:rPr lang="en-JM" b="1" dirty="0"/>
              <a:t>Service</a:t>
            </a:r>
            <a:br>
              <a:rPr lang="en-JM" dirty="0"/>
            </a:br>
            <a:endParaRPr lang="en-JM" dirty="0"/>
          </a:p>
        </p:txBody>
      </p:sp>
      <p:sp>
        <p:nvSpPr>
          <p:cNvPr id="3" name="Content Placeholder 2">
            <a:extLst>
              <a:ext uri="{FF2B5EF4-FFF2-40B4-BE49-F238E27FC236}">
                <a16:creationId xmlns:a16="http://schemas.microsoft.com/office/drawing/2014/main" id="{7FEB3AC8-02AB-43DD-AE78-23E0C5C76E3E}"/>
              </a:ext>
            </a:extLst>
          </p:cNvPr>
          <p:cNvSpPr>
            <a:spLocks noGrp="1"/>
          </p:cNvSpPr>
          <p:nvPr>
            <p:ph idx="1"/>
          </p:nvPr>
        </p:nvSpPr>
        <p:spPr>
          <a:xfrm>
            <a:off x="655320" y="1417320"/>
            <a:ext cx="4802501" cy="4759643"/>
          </a:xfrm>
        </p:spPr>
        <p:txBody>
          <a:bodyPr>
            <a:normAutofit fontScale="92500"/>
          </a:bodyPr>
          <a:lstStyle/>
          <a:p>
            <a:r>
              <a:rPr lang="en-US" sz="2400" b="1" dirty="0"/>
              <a:t>Singles should be actively involved in:</a:t>
            </a:r>
          </a:p>
          <a:p>
            <a:pPr>
              <a:buFont typeface="Arial" panose="020B0604020202020204" pitchFamily="34" charset="0"/>
              <a:buChar char="•"/>
            </a:pPr>
            <a:r>
              <a:rPr lang="en-US" sz="2400" dirty="0"/>
              <a:t>Community outreach </a:t>
            </a:r>
          </a:p>
          <a:p>
            <a:pPr>
              <a:buFont typeface="Arial" panose="020B0604020202020204" pitchFamily="34" charset="0"/>
              <a:buChar char="•"/>
            </a:pPr>
            <a:r>
              <a:rPr lang="en-US" sz="2400" dirty="0"/>
              <a:t>Health expos </a:t>
            </a:r>
          </a:p>
          <a:p>
            <a:pPr>
              <a:buFont typeface="Arial" panose="020B0604020202020204" pitchFamily="34" charset="0"/>
              <a:buChar char="•"/>
            </a:pPr>
            <a:r>
              <a:rPr lang="en-US" sz="2400" dirty="0"/>
              <a:t>Prison ministry </a:t>
            </a:r>
          </a:p>
          <a:p>
            <a:pPr>
              <a:buFont typeface="Arial" panose="020B0604020202020204" pitchFamily="34" charset="0"/>
              <a:buChar char="•"/>
            </a:pPr>
            <a:r>
              <a:rPr lang="en-US" sz="2400" dirty="0"/>
              <a:t>Literature evangelism </a:t>
            </a:r>
          </a:p>
          <a:p>
            <a:pPr>
              <a:buFont typeface="Arial" panose="020B0604020202020204" pitchFamily="34" charset="0"/>
              <a:buChar char="•"/>
            </a:pPr>
            <a:r>
              <a:rPr lang="en-US" sz="2400" dirty="0"/>
              <a:t>Pathfinders </a:t>
            </a:r>
          </a:p>
          <a:p>
            <a:pPr>
              <a:buFont typeface="Arial" panose="020B0604020202020204" pitchFamily="34" charset="0"/>
              <a:buChar char="•"/>
            </a:pPr>
            <a:r>
              <a:rPr lang="en-US" sz="2400" dirty="0"/>
              <a:t>Adventurers </a:t>
            </a:r>
          </a:p>
          <a:p>
            <a:pPr>
              <a:buFont typeface="Arial" panose="020B0604020202020204" pitchFamily="34" charset="0"/>
              <a:buChar char="•"/>
            </a:pPr>
            <a:r>
              <a:rPr lang="en-US" sz="2400" dirty="0"/>
              <a:t>Children's ministries </a:t>
            </a:r>
          </a:p>
          <a:p>
            <a:pPr>
              <a:buFont typeface="Arial" panose="020B0604020202020204" pitchFamily="34" charset="0"/>
              <a:buChar char="•"/>
            </a:pPr>
            <a:r>
              <a:rPr lang="en-US" sz="2400" dirty="0"/>
              <a:t>Youth ministries </a:t>
            </a:r>
          </a:p>
          <a:p>
            <a:pPr>
              <a:buFont typeface="Arial" panose="020B0604020202020204" pitchFamily="34" charset="0"/>
              <a:buChar char="•"/>
            </a:pPr>
            <a:r>
              <a:rPr lang="en-US" sz="2400" dirty="0"/>
              <a:t>Disaster response </a:t>
            </a:r>
          </a:p>
          <a:p>
            <a:pPr>
              <a:buFont typeface="Arial" panose="020B0604020202020204" pitchFamily="34" charset="0"/>
              <a:buChar char="•"/>
            </a:pPr>
            <a:r>
              <a:rPr lang="en-US" sz="2400" dirty="0"/>
              <a:t>Evangelistic campaigns</a:t>
            </a:r>
          </a:p>
          <a:p>
            <a:pPr marL="0" indent="0">
              <a:buNone/>
            </a:pPr>
            <a:endParaRPr lang="en-JM" sz="1600" dirty="0"/>
          </a:p>
        </p:txBody>
      </p:sp>
      <p:pic>
        <p:nvPicPr>
          <p:cNvPr id="5" name="Picture 4">
            <a:extLst>
              <a:ext uri="{FF2B5EF4-FFF2-40B4-BE49-F238E27FC236}">
                <a16:creationId xmlns:a16="http://schemas.microsoft.com/office/drawing/2014/main" id="{ECD0D1E6-2D65-D03A-7536-83ACA98C9211}"/>
              </a:ext>
            </a:extLst>
          </p:cNvPr>
          <p:cNvPicPr>
            <a:picLocks noChangeAspect="1"/>
          </p:cNvPicPr>
          <p:nvPr/>
        </p:nvPicPr>
        <p:blipFill>
          <a:blip r:embed="rId2"/>
          <a:srcRect l="6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359264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D9376-0316-4B7C-B47F-DD593C866C11}"/>
              </a:ext>
            </a:extLst>
          </p:cNvPr>
          <p:cNvSpPr>
            <a:spLocks noGrp="1"/>
          </p:cNvSpPr>
          <p:nvPr>
            <p:ph type="title"/>
          </p:nvPr>
        </p:nvSpPr>
        <p:spPr>
          <a:xfrm>
            <a:off x="838200" y="365125"/>
            <a:ext cx="6217920" cy="991235"/>
          </a:xfrm>
        </p:spPr>
        <p:txBody>
          <a:bodyPr>
            <a:normAutofit fontScale="90000"/>
          </a:bodyPr>
          <a:lstStyle/>
          <a:p>
            <a:br>
              <a:rPr lang="en-JM" dirty="0"/>
            </a:br>
            <a:r>
              <a:rPr lang="en-JM" dirty="0"/>
              <a:t>Leadership Development</a:t>
            </a:r>
            <a:br>
              <a:rPr lang="en-JM" dirty="0"/>
            </a:br>
            <a:endParaRPr lang="en-JM" dirty="0"/>
          </a:p>
        </p:txBody>
      </p:sp>
      <p:sp>
        <p:nvSpPr>
          <p:cNvPr id="3" name="Content Placeholder 2">
            <a:extLst>
              <a:ext uri="{FF2B5EF4-FFF2-40B4-BE49-F238E27FC236}">
                <a16:creationId xmlns:a16="http://schemas.microsoft.com/office/drawing/2014/main" id="{9E750BEB-F617-41AF-9DE0-F826E601E486}"/>
              </a:ext>
            </a:extLst>
          </p:cNvPr>
          <p:cNvSpPr>
            <a:spLocks noGrp="1"/>
          </p:cNvSpPr>
          <p:nvPr>
            <p:ph idx="1"/>
          </p:nvPr>
        </p:nvSpPr>
        <p:spPr>
          <a:xfrm>
            <a:off x="838200" y="1825625"/>
            <a:ext cx="5913120" cy="4351338"/>
          </a:xfrm>
        </p:spPr>
        <p:txBody>
          <a:bodyPr/>
          <a:lstStyle/>
          <a:p>
            <a:r>
              <a:rPr lang="en-US" dirty="0"/>
              <a:t>The church should intentionally train singles for leadership through:</a:t>
            </a:r>
          </a:p>
          <a:p>
            <a:pPr>
              <a:buFont typeface="Arial" panose="020B0604020202020204" pitchFamily="34" charset="0"/>
              <a:buChar char="•"/>
            </a:pPr>
            <a:r>
              <a:rPr lang="en-US" dirty="0"/>
              <a:t>Leadership seminars </a:t>
            </a:r>
          </a:p>
          <a:p>
            <a:pPr>
              <a:buFont typeface="Arial" panose="020B0604020202020204" pitchFamily="34" charset="0"/>
              <a:buChar char="•"/>
            </a:pPr>
            <a:r>
              <a:rPr lang="en-US" dirty="0"/>
              <a:t>Public speaking </a:t>
            </a:r>
          </a:p>
          <a:p>
            <a:pPr>
              <a:buFont typeface="Arial" panose="020B0604020202020204" pitchFamily="34" charset="0"/>
              <a:buChar char="•"/>
            </a:pPr>
            <a:r>
              <a:rPr lang="en-US" dirty="0"/>
              <a:t>Evangelism training </a:t>
            </a:r>
          </a:p>
          <a:p>
            <a:pPr>
              <a:buFont typeface="Arial" panose="020B0604020202020204" pitchFamily="34" charset="0"/>
              <a:buChar char="•"/>
            </a:pPr>
            <a:r>
              <a:rPr lang="en-US" dirty="0"/>
              <a:t>Bible instructor training </a:t>
            </a:r>
          </a:p>
          <a:p>
            <a:pPr>
              <a:buFont typeface="Arial" panose="020B0604020202020204" pitchFamily="34" charset="0"/>
              <a:buChar char="•"/>
            </a:pPr>
            <a:r>
              <a:rPr lang="en-US" dirty="0"/>
              <a:t>Small group leadership </a:t>
            </a:r>
          </a:p>
          <a:p>
            <a:pPr>
              <a:buFont typeface="Arial" panose="020B0604020202020204" pitchFamily="34" charset="0"/>
              <a:buChar char="•"/>
            </a:pPr>
            <a:r>
              <a:rPr lang="en-US" dirty="0"/>
              <a:t>Church officer development </a:t>
            </a:r>
          </a:p>
          <a:p>
            <a:pPr marL="0" indent="0">
              <a:buNone/>
            </a:pPr>
            <a:endParaRPr lang="en-JM" dirty="0"/>
          </a:p>
        </p:txBody>
      </p:sp>
      <p:pic>
        <p:nvPicPr>
          <p:cNvPr id="5" name="Picture 4">
            <a:extLst>
              <a:ext uri="{FF2B5EF4-FFF2-40B4-BE49-F238E27FC236}">
                <a16:creationId xmlns:a16="http://schemas.microsoft.com/office/drawing/2014/main" id="{7F597520-EFF8-F97D-C9F0-03FBC90B6BED}"/>
              </a:ext>
            </a:extLst>
          </p:cNvPr>
          <p:cNvPicPr>
            <a:picLocks noChangeAspect="1"/>
          </p:cNvPicPr>
          <p:nvPr/>
        </p:nvPicPr>
        <p:blipFill>
          <a:blip r:embed="rId2"/>
          <a:stretch>
            <a:fillRect/>
          </a:stretch>
        </p:blipFill>
        <p:spPr>
          <a:xfrm>
            <a:off x="6751320" y="-30480"/>
            <a:ext cx="5440680" cy="6858000"/>
          </a:xfrm>
          <a:prstGeom prst="rect">
            <a:avLst/>
          </a:prstGeom>
        </p:spPr>
      </p:pic>
    </p:spTree>
    <p:extLst>
      <p:ext uri="{BB962C8B-B14F-4D97-AF65-F5344CB8AC3E}">
        <p14:creationId xmlns:p14="http://schemas.microsoft.com/office/powerpoint/2010/main" val="1339240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DD65AC-9463-48A1-9CB2-14E439E1CBAA}"/>
              </a:ext>
            </a:extLst>
          </p:cNvPr>
          <p:cNvSpPr>
            <a:spLocks noGrp="1"/>
          </p:cNvSpPr>
          <p:nvPr>
            <p:ph type="title"/>
          </p:nvPr>
        </p:nvSpPr>
        <p:spPr>
          <a:xfrm>
            <a:off x="838201" y="365125"/>
            <a:ext cx="5251316" cy="1113155"/>
          </a:xfrm>
        </p:spPr>
        <p:txBody>
          <a:bodyPr>
            <a:normAutofit fontScale="90000"/>
          </a:bodyPr>
          <a:lstStyle/>
          <a:p>
            <a:br>
              <a:rPr lang="en-JM" dirty="0"/>
            </a:br>
            <a:r>
              <a:rPr lang="en-JM" dirty="0"/>
              <a:t>Personal Development</a:t>
            </a:r>
            <a:br>
              <a:rPr lang="en-JM" dirty="0"/>
            </a:br>
            <a:endParaRPr lang="en-JM" dirty="0"/>
          </a:p>
        </p:txBody>
      </p:sp>
      <p:sp>
        <p:nvSpPr>
          <p:cNvPr id="3" name="Content Placeholder 2">
            <a:extLst>
              <a:ext uri="{FF2B5EF4-FFF2-40B4-BE49-F238E27FC236}">
                <a16:creationId xmlns:a16="http://schemas.microsoft.com/office/drawing/2014/main" id="{1EFE9971-8416-4BDD-8B54-F627FDC942D1}"/>
              </a:ext>
            </a:extLst>
          </p:cNvPr>
          <p:cNvSpPr>
            <a:spLocks noGrp="1"/>
          </p:cNvSpPr>
          <p:nvPr>
            <p:ph idx="1"/>
          </p:nvPr>
        </p:nvSpPr>
        <p:spPr>
          <a:xfrm>
            <a:off x="716280" y="1478280"/>
            <a:ext cx="5373237" cy="4698683"/>
          </a:xfrm>
        </p:spPr>
        <p:txBody>
          <a:bodyPr>
            <a:normAutofit/>
          </a:bodyPr>
          <a:lstStyle/>
          <a:p>
            <a:r>
              <a:rPr lang="en-US" b="1" dirty="0"/>
              <a:t>Topics may include:</a:t>
            </a:r>
          </a:p>
          <a:p>
            <a:pPr>
              <a:buFont typeface="Arial" panose="020B0604020202020204" pitchFamily="34" charset="0"/>
              <a:buChar char="•"/>
            </a:pPr>
            <a:r>
              <a:rPr lang="en-US" dirty="0"/>
              <a:t>Financial stewardship </a:t>
            </a:r>
          </a:p>
          <a:p>
            <a:pPr>
              <a:buFont typeface="Arial" panose="020B0604020202020204" pitchFamily="34" charset="0"/>
              <a:buChar char="•"/>
            </a:pPr>
            <a:r>
              <a:rPr lang="en-US" dirty="0"/>
              <a:t>Career planning </a:t>
            </a:r>
          </a:p>
          <a:p>
            <a:pPr>
              <a:buFont typeface="Arial" panose="020B0604020202020204" pitchFamily="34" charset="0"/>
              <a:buChar char="•"/>
            </a:pPr>
            <a:r>
              <a:rPr lang="en-US" dirty="0"/>
              <a:t>Emotional intelligence </a:t>
            </a:r>
          </a:p>
          <a:p>
            <a:pPr>
              <a:buFont typeface="Arial" panose="020B0604020202020204" pitchFamily="34" charset="0"/>
              <a:buChar char="•"/>
            </a:pPr>
            <a:r>
              <a:rPr lang="en-US" dirty="0"/>
              <a:t>Time management </a:t>
            </a:r>
          </a:p>
          <a:p>
            <a:pPr>
              <a:buFont typeface="Arial" panose="020B0604020202020204" pitchFamily="34" charset="0"/>
              <a:buChar char="•"/>
            </a:pPr>
            <a:r>
              <a:rPr lang="en-US" dirty="0"/>
              <a:t>Communication skills </a:t>
            </a:r>
          </a:p>
          <a:p>
            <a:pPr>
              <a:buFont typeface="Arial" panose="020B0604020202020204" pitchFamily="34" charset="0"/>
              <a:buChar char="•"/>
            </a:pPr>
            <a:r>
              <a:rPr lang="en-US" dirty="0"/>
              <a:t>Mental wellness </a:t>
            </a:r>
          </a:p>
          <a:p>
            <a:pPr>
              <a:buFont typeface="Arial" panose="020B0604020202020204" pitchFamily="34" charset="0"/>
              <a:buChar char="•"/>
            </a:pPr>
            <a:r>
              <a:rPr lang="en-US" dirty="0"/>
              <a:t>Physical health </a:t>
            </a:r>
          </a:p>
          <a:p>
            <a:pPr>
              <a:buFont typeface="Arial" panose="020B0604020202020204" pitchFamily="34" charset="0"/>
              <a:buChar char="•"/>
            </a:pPr>
            <a:r>
              <a:rPr lang="en-US" dirty="0"/>
              <a:t>Conflict resolution</a:t>
            </a:r>
          </a:p>
          <a:p>
            <a:pPr marL="0" indent="0">
              <a:buNone/>
            </a:pPr>
            <a:endParaRPr lang="en-JM" sz="2000" dirty="0"/>
          </a:p>
        </p:txBody>
      </p:sp>
      <p:pic>
        <p:nvPicPr>
          <p:cNvPr id="5" name="Picture 4">
            <a:extLst>
              <a:ext uri="{FF2B5EF4-FFF2-40B4-BE49-F238E27FC236}">
                <a16:creationId xmlns:a16="http://schemas.microsoft.com/office/drawing/2014/main" id="{7FCE6853-065B-2513-E439-C64DA18EA825}"/>
              </a:ext>
            </a:extLst>
          </p:cNvPr>
          <p:cNvPicPr>
            <a:picLocks noChangeAspect="1"/>
          </p:cNvPicPr>
          <p:nvPr/>
        </p:nvPicPr>
        <p:blipFill>
          <a:blip r:embed="rId2"/>
          <a:srcRect l="61"/>
          <a:stretch>
            <a:fillRect/>
          </a:stretch>
        </p:blipFill>
        <p:spPr>
          <a:xfrm>
            <a:off x="6734181" y="10"/>
            <a:ext cx="545781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645295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568CEF-8D54-4030-A823-07E6B9E0A8B5}"/>
              </a:ext>
            </a:extLst>
          </p:cNvPr>
          <p:cNvSpPr>
            <a:spLocks noGrp="1"/>
          </p:cNvSpPr>
          <p:nvPr>
            <p:ph type="title"/>
          </p:nvPr>
        </p:nvSpPr>
        <p:spPr>
          <a:xfrm>
            <a:off x="838201" y="365125"/>
            <a:ext cx="5251316" cy="1021715"/>
          </a:xfrm>
        </p:spPr>
        <p:txBody>
          <a:bodyPr>
            <a:normAutofit fontScale="90000"/>
          </a:bodyPr>
          <a:lstStyle/>
          <a:p>
            <a:br>
              <a:rPr lang="en-JM" sz="4100" b="1" dirty="0"/>
            </a:br>
            <a:r>
              <a:rPr lang="en-JM" sz="4100" b="1" dirty="0"/>
              <a:t>Relationship Education</a:t>
            </a:r>
            <a:br>
              <a:rPr lang="en-JM" sz="4100" dirty="0"/>
            </a:br>
            <a:endParaRPr lang="en-JM" sz="4100" dirty="0"/>
          </a:p>
        </p:txBody>
      </p:sp>
      <p:sp>
        <p:nvSpPr>
          <p:cNvPr id="3" name="Content Placeholder 2">
            <a:extLst>
              <a:ext uri="{FF2B5EF4-FFF2-40B4-BE49-F238E27FC236}">
                <a16:creationId xmlns:a16="http://schemas.microsoft.com/office/drawing/2014/main" id="{56AD2CAA-B7DD-4660-9E04-8659F1A466E9}"/>
              </a:ext>
            </a:extLst>
          </p:cNvPr>
          <p:cNvSpPr>
            <a:spLocks noGrp="1"/>
          </p:cNvSpPr>
          <p:nvPr>
            <p:ph idx="1"/>
          </p:nvPr>
        </p:nvSpPr>
        <p:spPr>
          <a:xfrm>
            <a:off x="838201" y="1386840"/>
            <a:ext cx="5457820" cy="4892040"/>
          </a:xfrm>
        </p:spPr>
        <p:txBody>
          <a:bodyPr>
            <a:normAutofit lnSpcReduction="10000"/>
          </a:bodyPr>
          <a:lstStyle/>
          <a:p>
            <a:pPr marL="0" indent="0">
              <a:buNone/>
            </a:pPr>
            <a:r>
              <a:rPr lang="en-US" sz="2400" dirty="0"/>
              <a:t>Relationship education should focus on biblical principles rather than simply finding a spouse.</a:t>
            </a:r>
          </a:p>
          <a:p>
            <a:r>
              <a:rPr lang="en-US" sz="2400" dirty="0"/>
              <a:t>Topics include:</a:t>
            </a:r>
          </a:p>
          <a:p>
            <a:pPr>
              <a:buFont typeface="Arial" panose="020B0604020202020204" pitchFamily="34" charset="0"/>
              <a:buChar char="•"/>
            </a:pPr>
            <a:r>
              <a:rPr lang="en-US" sz="2400" dirty="0"/>
              <a:t>God's design for relationships </a:t>
            </a:r>
          </a:p>
          <a:p>
            <a:pPr>
              <a:buFont typeface="Arial" panose="020B0604020202020204" pitchFamily="34" charset="0"/>
              <a:buChar char="•"/>
            </a:pPr>
            <a:r>
              <a:rPr lang="en-US" sz="2400" dirty="0"/>
              <a:t>Christian courtship </a:t>
            </a:r>
          </a:p>
          <a:p>
            <a:pPr>
              <a:buFont typeface="Arial" panose="020B0604020202020204" pitchFamily="34" charset="0"/>
              <a:buChar char="•"/>
            </a:pPr>
            <a:r>
              <a:rPr lang="en-US" sz="2400" dirty="0"/>
              <a:t>Dating with purpose </a:t>
            </a:r>
          </a:p>
          <a:p>
            <a:pPr>
              <a:buFont typeface="Arial" panose="020B0604020202020204" pitchFamily="34" charset="0"/>
              <a:buChar char="•"/>
            </a:pPr>
            <a:r>
              <a:rPr lang="en-US" sz="2400" dirty="0"/>
              <a:t>Emotional purity </a:t>
            </a:r>
          </a:p>
          <a:p>
            <a:pPr>
              <a:buFont typeface="Arial" panose="020B0604020202020204" pitchFamily="34" charset="0"/>
              <a:buChar char="•"/>
            </a:pPr>
            <a:r>
              <a:rPr lang="en-US" sz="2400" dirty="0"/>
              <a:t>Sexual integrity </a:t>
            </a:r>
          </a:p>
          <a:p>
            <a:pPr>
              <a:buFont typeface="Arial" panose="020B0604020202020204" pitchFamily="34" charset="0"/>
              <a:buChar char="•"/>
            </a:pPr>
            <a:r>
              <a:rPr lang="en-US" sz="2400" dirty="0"/>
              <a:t>Healthy boundaries </a:t>
            </a:r>
          </a:p>
          <a:p>
            <a:pPr>
              <a:buFont typeface="Arial" panose="020B0604020202020204" pitchFamily="34" charset="0"/>
              <a:buChar char="•"/>
            </a:pPr>
            <a:r>
              <a:rPr lang="en-US" sz="2400" dirty="0"/>
              <a:t>Choosing a life partner </a:t>
            </a:r>
          </a:p>
          <a:p>
            <a:pPr>
              <a:buFont typeface="Arial" panose="020B0604020202020204" pitchFamily="34" charset="0"/>
              <a:buChar char="•"/>
            </a:pPr>
            <a:r>
              <a:rPr lang="en-US" sz="2400" dirty="0"/>
              <a:t>Preparing for marriage</a:t>
            </a:r>
          </a:p>
          <a:p>
            <a:pPr marL="0" indent="0">
              <a:buNone/>
            </a:pPr>
            <a:endParaRPr lang="en-JM" sz="1700" dirty="0"/>
          </a:p>
        </p:txBody>
      </p:sp>
      <p:pic>
        <p:nvPicPr>
          <p:cNvPr id="5" name="Picture 4">
            <a:extLst>
              <a:ext uri="{FF2B5EF4-FFF2-40B4-BE49-F238E27FC236}">
                <a16:creationId xmlns:a16="http://schemas.microsoft.com/office/drawing/2014/main" id="{B884782A-F5E8-EADB-CB10-8B35DDAC1655}"/>
              </a:ext>
            </a:extLst>
          </p:cNvPr>
          <p:cNvPicPr>
            <a:picLocks noChangeAspect="1"/>
          </p:cNvPicPr>
          <p:nvPr/>
        </p:nvPicPr>
        <p:blipFill>
          <a:blip r:embed="rId2"/>
          <a:srcRect l="61"/>
          <a:stretch>
            <a:fillRect/>
          </a:stretch>
        </p:blipFill>
        <p:spPr>
          <a:xfrm>
            <a:off x="6734180" y="10"/>
            <a:ext cx="545782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982989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57994E-F725-4BE1-A874-0F095A362DB5}"/>
              </a:ext>
            </a:extLst>
          </p:cNvPr>
          <p:cNvSpPr>
            <a:spLocks noGrp="1"/>
          </p:cNvSpPr>
          <p:nvPr>
            <p:ph type="title"/>
          </p:nvPr>
        </p:nvSpPr>
        <p:spPr>
          <a:xfrm>
            <a:off x="838201" y="365125"/>
            <a:ext cx="4541519" cy="701675"/>
          </a:xfrm>
        </p:spPr>
        <p:txBody>
          <a:bodyPr>
            <a:normAutofit fontScale="90000"/>
          </a:bodyPr>
          <a:lstStyle/>
          <a:p>
            <a:br>
              <a:rPr lang="en-JM" sz="4100" dirty="0"/>
            </a:br>
            <a:r>
              <a:rPr lang="en-JM" sz="2700" b="1" dirty="0"/>
              <a:t>Challenges Facing Singles Today</a:t>
            </a:r>
            <a:br>
              <a:rPr lang="en-JM" sz="4100" dirty="0"/>
            </a:br>
            <a:endParaRPr lang="en-JM" sz="4100" dirty="0"/>
          </a:p>
        </p:txBody>
      </p:sp>
      <p:sp>
        <p:nvSpPr>
          <p:cNvPr id="3" name="Content Placeholder 2">
            <a:extLst>
              <a:ext uri="{FF2B5EF4-FFF2-40B4-BE49-F238E27FC236}">
                <a16:creationId xmlns:a16="http://schemas.microsoft.com/office/drawing/2014/main" id="{AEB41CF8-C786-4C0A-BF09-CCC18FB70079}"/>
              </a:ext>
            </a:extLst>
          </p:cNvPr>
          <p:cNvSpPr>
            <a:spLocks noGrp="1"/>
          </p:cNvSpPr>
          <p:nvPr>
            <p:ph idx="1"/>
          </p:nvPr>
        </p:nvSpPr>
        <p:spPr>
          <a:xfrm>
            <a:off x="804797" y="1478280"/>
            <a:ext cx="5424418" cy="4815840"/>
          </a:xfrm>
        </p:spPr>
        <p:txBody>
          <a:bodyPr>
            <a:normAutofit fontScale="77500" lnSpcReduction="20000"/>
          </a:bodyPr>
          <a:lstStyle/>
          <a:p>
            <a:pPr marL="0" indent="0">
              <a:buNone/>
            </a:pPr>
            <a:r>
              <a:rPr lang="en-US" sz="3400" b="1" dirty="0"/>
              <a:t>Many single adults face challenges such as:</a:t>
            </a:r>
          </a:p>
          <a:p>
            <a:pPr>
              <a:buFont typeface="Arial" panose="020B0604020202020204" pitchFamily="34" charset="0"/>
              <a:buChar char="•"/>
            </a:pPr>
            <a:r>
              <a:rPr lang="en-US" sz="2400" dirty="0"/>
              <a:t>Loneliness </a:t>
            </a:r>
          </a:p>
          <a:p>
            <a:pPr>
              <a:buFont typeface="Arial" panose="020B0604020202020204" pitchFamily="34" charset="0"/>
              <a:buChar char="•"/>
            </a:pPr>
            <a:r>
              <a:rPr lang="en-US" sz="2400" dirty="0"/>
              <a:t>Social isolation </a:t>
            </a:r>
          </a:p>
          <a:p>
            <a:pPr>
              <a:buFont typeface="Arial" panose="020B0604020202020204" pitchFamily="34" charset="0"/>
              <a:buChar char="•"/>
            </a:pPr>
            <a:r>
              <a:rPr lang="en-US" sz="2400" dirty="0"/>
              <a:t>Peer pressure </a:t>
            </a:r>
          </a:p>
          <a:p>
            <a:pPr>
              <a:buFont typeface="Arial" panose="020B0604020202020204" pitchFamily="34" charset="0"/>
              <a:buChar char="•"/>
            </a:pPr>
            <a:r>
              <a:rPr lang="en-US" sz="2400" dirty="0"/>
              <a:t>Delayed marriage </a:t>
            </a:r>
          </a:p>
          <a:p>
            <a:pPr>
              <a:buFont typeface="Arial" panose="020B0604020202020204" pitchFamily="34" charset="0"/>
              <a:buChar char="•"/>
            </a:pPr>
            <a:r>
              <a:rPr lang="en-US" sz="2400" dirty="0"/>
              <a:t>Divorce recovery </a:t>
            </a:r>
          </a:p>
          <a:p>
            <a:pPr>
              <a:buFont typeface="Arial" panose="020B0604020202020204" pitchFamily="34" charset="0"/>
              <a:buChar char="•"/>
            </a:pPr>
            <a:r>
              <a:rPr lang="en-US" sz="2400" dirty="0"/>
              <a:t>Grief after losing a spouse </a:t>
            </a:r>
          </a:p>
          <a:p>
            <a:pPr>
              <a:buFont typeface="Arial" panose="020B0604020202020204" pitchFamily="34" charset="0"/>
              <a:buChar char="•"/>
            </a:pPr>
            <a:r>
              <a:rPr lang="en-US" sz="2400" dirty="0"/>
              <a:t>Financial pressures </a:t>
            </a:r>
          </a:p>
          <a:p>
            <a:pPr>
              <a:buFont typeface="Arial" panose="020B0604020202020204" pitchFamily="34" charset="0"/>
              <a:buChar char="•"/>
            </a:pPr>
            <a:r>
              <a:rPr lang="en-US" sz="2400" dirty="0"/>
              <a:t>Balancing career and ministry </a:t>
            </a:r>
          </a:p>
          <a:p>
            <a:pPr>
              <a:buFont typeface="Arial" panose="020B0604020202020204" pitchFamily="34" charset="0"/>
              <a:buChar char="•"/>
            </a:pPr>
            <a:r>
              <a:rPr lang="en-US" sz="2400" dirty="0"/>
              <a:t>Sexual temptation </a:t>
            </a:r>
          </a:p>
          <a:p>
            <a:pPr>
              <a:buFont typeface="Arial" panose="020B0604020202020204" pitchFamily="34" charset="0"/>
              <a:buChar char="•"/>
            </a:pPr>
            <a:r>
              <a:rPr lang="en-US" sz="2400" dirty="0"/>
              <a:t>Mental health struggles </a:t>
            </a:r>
          </a:p>
          <a:p>
            <a:pPr>
              <a:buFont typeface="Arial" panose="020B0604020202020204" pitchFamily="34" charset="0"/>
              <a:buChar char="•"/>
            </a:pPr>
            <a:r>
              <a:rPr lang="en-US" sz="2400" dirty="0"/>
              <a:t>Feeling overlooked in church life </a:t>
            </a:r>
          </a:p>
          <a:p>
            <a:r>
              <a:rPr lang="en-US" sz="2400" dirty="0"/>
              <a:t>The church should respond with compassion, inclusion, and practical support</a:t>
            </a:r>
            <a:r>
              <a:rPr lang="en-US" sz="1100" dirty="0"/>
              <a:t>.</a:t>
            </a:r>
          </a:p>
          <a:p>
            <a:pPr marL="0" indent="0">
              <a:buNone/>
            </a:pPr>
            <a:endParaRPr lang="en-JM" sz="1100" dirty="0"/>
          </a:p>
        </p:txBody>
      </p:sp>
      <p:pic>
        <p:nvPicPr>
          <p:cNvPr id="5" name="Picture 4">
            <a:extLst>
              <a:ext uri="{FF2B5EF4-FFF2-40B4-BE49-F238E27FC236}">
                <a16:creationId xmlns:a16="http://schemas.microsoft.com/office/drawing/2014/main" id="{410FFB4C-94DD-6CF2-57F0-A5B8C176C4FE}"/>
              </a:ext>
            </a:extLst>
          </p:cNvPr>
          <p:cNvPicPr>
            <a:picLocks noChangeAspect="1"/>
          </p:cNvPicPr>
          <p:nvPr/>
        </p:nvPicPr>
        <p:blipFill>
          <a:blip r:embed="rId2"/>
          <a:srcRect l="6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376976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48B121-EFA0-4B47-88A4-D9ECF51F9D0C}"/>
              </a:ext>
            </a:extLst>
          </p:cNvPr>
          <p:cNvSpPr>
            <a:spLocks noGrp="1"/>
          </p:cNvSpPr>
          <p:nvPr>
            <p:ph type="title"/>
          </p:nvPr>
        </p:nvSpPr>
        <p:spPr>
          <a:xfrm>
            <a:off x="838201" y="365125"/>
            <a:ext cx="5251316" cy="1807305"/>
          </a:xfrm>
        </p:spPr>
        <p:txBody>
          <a:bodyPr>
            <a:normAutofit/>
          </a:bodyPr>
          <a:lstStyle/>
          <a:p>
            <a:r>
              <a:rPr lang="en-US" sz="3700" dirty="0"/>
              <a:t>Characteristics of an Effective Singles Ministry</a:t>
            </a:r>
            <a:br>
              <a:rPr lang="en-US" sz="3700" dirty="0"/>
            </a:br>
            <a:endParaRPr lang="en-JM" sz="3700" dirty="0"/>
          </a:p>
        </p:txBody>
      </p:sp>
      <p:sp>
        <p:nvSpPr>
          <p:cNvPr id="3" name="Content Placeholder 2">
            <a:extLst>
              <a:ext uri="{FF2B5EF4-FFF2-40B4-BE49-F238E27FC236}">
                <a16:creationId xmlns:a16="http://schemas.microsoft.com/office/drawing/2014/main" id="{7DA7D1AE-BAF3-40A9-A3CE-E90170DA03C2}"/>
              </a:ext>
            </a:extLst>
          </p:cNvPr>
          <p:cNvSpPr>
            <a:spLocks noGrp="1"/>
          </p:cNvSpPr>
          <p:nvPr>
            <p:ph idx="1"/>
          </p:nvPr>
        </p:nvSpPr>
        <p:spPr>
          <a:xfrm>
            <a:off x="835154" y="1661160"/>
            <a:ext cx="4757926" cy="4663440"/>
          </a:xfrm>
        </p:spPr>
        <p:txBody>
          <a:bodyPr>
            <a:normAutofit fontScale="92500" lnSpcReduction="10000"/>
          </a:bodyPr>
          <a:lstStyle/>
          <a:p>
            <a:r>
              <a:rPr lang="en-US" sz="3000" b="1" dirty="0"/>
              <a:t>An effective ministry is:</a:t>
            </a:r>
          </a:p>
          <a:p>
            <a:pPr>
              <a:buFont typeface="Arial" panose="020B0604020202020204" pitchFamily="34" charset="0"/>
              <a:buChar char="•"/>
            </a:pPr>
            <a:r>
              <a:rPr lang="en-US" sz="2400" dirty="0"/>
              <a:t> Christ-centered </a:t>
            </a:r>
          </a:p>
          <a:p>
            <a:pPr>
              <a:buFont typeface="Arial" panose="020B0604020202020204" pitchFamily="34" charset="0"/>
              <a:buChar char="•"/>
            </a:pPr>
            <a:r>
              <a:rPr lang="en-US" sz="2400" dirty="0"/>
              <a:t>Bible-based </a:t>
            </a:r>
          </a:p>
          <a:p>
            <a:pPr>
              <a:buFont typeface="Arial" panose="020B0604020202020204" pitchFamily="34" charset="0"/>
              <a:buChar char="•"/>
            </a:pPr>
            <a:r>
              <a:rPr lang="en-US" sz="2400" dirty="0"/>
              <a:t>Inclusive </a:t>
            </a:r>
          </a:p>
          <a:p>
            <a:pPr>
              <a:buFont typeface="Arial" panose="020B0604020202020204" pitchFamily="34" charset="0"/>
              <a:buChar char="•"/>
            </a:pPr>
            <a:r>
              <a:rPr lang="en-US" sz="2400" dirty="0"/>
              <a:t>Safe </a:t>
            </a:r>
          </a:p>
          <a:p>
            <a:pPr>
              <a:buFont typeface="Arial" panose="020B0604020202020204" pitchFamily="34" charset="0"/>
              <a:buChar char="•"/>
            </a:pPr>
            <a:r>
              <a:rPr lang="en-US" sz="2400" dirty="0"/>
              <a:t>Supportive </a:t>
            </a:r>
          </a:p>
          <a:p>
            <a:pPr>
              <a:buFont typeface="Arial" panose="020B0604020202020204" pitchFamily="34" charset="0"/>
              <a:buChar char="•"/>
            </a:pPr>
            <a:r>
              <a:rPr lang="en-US" sz="2400" dirty="0"/>
              <a:t>Mission-focused </a:t>
            </a:r>
          </a:p>
          <a:p>
            <a:pPr>
              <a:buFont typeface="Arial" panose="020B0604020202020204" pitchFamily="34" charset="0"/>
              <a:buChar char="•"/>
            </a:pPr>
            <a:r>
              <a:rPr lang="en-US" sz="2400" dirty="0"/>
              <a:t>Intergenerational </a:t>
            </a:r>
          </a:p>
          <a:p>
            <a:pPr>
              <a:buFont typeface="Arial" panose="020B0604020202020204" pitchFamily="34" charset="0"/>
              <a:buChar char="•"/>
            </a:pPr>
            <a:r>
              <a:rPr lang="en-US" sz="2400" dirty="0"/>
              <a:t>Service-oriented </a:t>
            </a:r>
          </a:p>
          <a:p>
            <a:pPr>
              <a:buFont typeface="Arial" panose="020B0604020202020204" pitchFamily="34" charset="0"/>
              <a:buChar char="•"/>
            </a:pPr>
            <a:r>
              <a:rPr lang="en-US" sz="2400" dirty="0"/>
              <a:t>Confidential </a:t>
            </a:r>
          </a:p>
          <a:p>
            <a:pPr>
              <a:buFont typeface="Arial" panose="020B0604020202020204" pitchFamily="34" charset="0"/>
              <a:buChar char="•"/>
            </a:pPr>
            <a:r>
              <a:rPr lang="en-US" sz="2400" dirty="0"/>
              <a:t>Welcoming</a:t>
            </a:r>
          </a:p>
          <a:p>
            <a:pPr marL="0" indent="0">
              <a:buNone/>
            </a:pPr>
            <a:endParaRPr lang="en-JM" sz="1600" dirty="0"/>
          </a:p>
        </p:txBody>
      </p:sp>
      <p:pic>
        <p:nvPicPr>
          <p:cNvPr id="5" name="Picture 4">
            <a:extLst>
              <a:ext uri="{FF2B5EF4-FFF2-40B4-BE49-F238E27FC236}">
                <a16:creationId xmlns:a16="http://schemas.microsoft.com/office/drawing/2014/main" id="{FDB9BC37-B757-A774-AD95-D820643526F8}"/>
              </a:ext>
            </a:extLst>
          </p:cNvPr>
          <p:cNvPicPr>
            <a:picLocks noChangeAspect="1"/>
          </p:cNvPicPr>
          <p:nvPr/>
        </p:nvPicPr>
        <p:blipFill>
          <a:blip r:embed="rId2"/>
          <a:srcRect l="6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830574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9F6B27-F745-4185-81E2-48C4670F22BF}"/>
              </a:ext>
            </a:extLst>
          </p:cNvPr>
          <p:cNvSpPr>
            <a:spLocks noGrp="1"/>
          </p:cNvSpPr>
          <p:nvPr>
            <p:ph type="title"/>
          </p:nvPr>
        </p:nvSpPr>
        <p:spPr>
          <a:xfrm>
            <a:off x="5297762" y="329184"/>
            <a:ext cx="6251110" cy="1783080"/>
          </a:xfrm>
        </p:spPr>
        <p:txBody>
          <a:bodyPr anchor="b">
            <a:normAutofit/>
          </a:bodyPr>
          <a:lstStyle/>
          <a:p>
            <a:r>
              <a:rPr lang="en-US" sz="3800"/>
              <a:t>Singles Ministries in the Seventh-day Adventist Church</a:t>
            </a:r>
            <a:br>
              <a:rPr lang="en-US" sz="3800"/>
            </a:br>
            <a:endParaRPr lang="en-JM" sz="3800"/>
          </a:p>
        </p:txBody>
      </p:sp>
      <p:pic>
        <p:nvPicPr>
          <p:cNvPr id="5" name="Picture 4">
            <a:extLst>
              <a:ext uri="{FF2B5EF4-FFF2-40B4-BE49-F238E27FC236}">
                <a16:creationId xmlns:a16="http://schemas.microsoft.com/office/drawing/2014/main" id="{963E163D-DBB9-1780-AC11-74C35353EBFA}"/>
              </a:ext>
            </a:extLst>
          </p:cNvPr>
          <p:cNvPicPr>
            <a:picLocks noChangeAspect="1"/>
          </p:cNvPicPr>
          <p:nvPr/>
        </p:nvPicPr>
        <p:blipFill>
          <a:blip r:embed="rId2">
            <a:extLst>
              <a:ext uri="{28A0092B-C50C-407E-A947-70E740481C1C}">
                <a14:useLocalDpi xmlns:a14="http://schemas.microsoft.com/office/drawing/2010/main" val="0"/>
              </a:ext>
            </a:extLst>
          </a:blip>
          <a:srcRect l="32789" r="21880" b="-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9"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2CFCDE2-1704-412C-A413-CEF8A827DBB0}"/>
              </a:ext>
            </a:extLst>
          </p:cNvPr>
          <p:cNvSpPr>
            <a:spLocks noGrp="1"/>
          </p:cNvSpPr>
          <p:nvPr>
            <p:ph idx="1"/>
          </p:nvPr>
        </p:nvSpPr>
        <p:spPr>
          <a:xfrm>
            <a:off x="5297762" y="2706624"/>
            <a:ext cx="6251110" cy="3483864"/>
          </a:xfrm>
        </p:spPr>
        <p:txBody>
          <a:bodyPr>
            <a:normAutofit/>
          </a:bodyPr>
          <a:lstStyle/>
          <a:p>
            <a:pPr marL="0" indent="0">
              <a:buNone/>
            </a:pPr>
            <a:r>
              <a:rPr lang="en-US" sz="2200" b="1" dirty="0"/>
              <a:t>What is Singles Ministries?</a:t>
            </a:r>
          </a:p>
          <a:p>
            <a:r>
              <a:rPr lang="en-US" sz="2200" b="1" dirty="0"/>
              <a:t>Singles Ministries</a:t>
            </a:r>
            <a:r>
              <a:rPr lang="en-US" sz="2200" dirty="0"/>
              <a:t> is a specialized ministry of the </a:t>
            </a:r>
            <a:r>
              <a:rPr lang="en-US" sz="2200" b="1" dirty="0"/>
              <a:t>Family Ministries Department</a:t>
            </a:r>
            <a:r>
              <a:rPr lang="en-US" sz="2200" dirty="0"/>
              <a:t> of the Seventh-day Adventist Church. It seeks to minister to the spiritual, emotional, social, and practical needs of unmarried adults. The ministry recognizes that single adults are a valuable part of the body of Christ and should be fully involved in the life and mission of the church.</a:t>
            </a:r>
          </a:p>
          <a:p>
            <a:pPr marL="0" indent="0">
              <a:buNone/>
            </a:pPr>
            <a:endParaRPr lang="en-JM" sz="2200" dirty="0"/>
          </a:p>
        </p:txBody>
      </p:sp>
    </p:spTree>
    <p:extLst>
      <p:ext uri="{BB962C8B-B14F-4D97-AF65-F5344CB8AC3E}">
        <p14:creationId xmlns:p14="http://schemas.microsoft.com/office/powerpoint/2010/main" val="2208495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F72919-AB91-41BE-B706-C08A643A0EB4}"/>
              </a:ext>
            </a:extLst>
          </p:cNvPr>
          <p:cNvSpPr>
            <a:spLocks noGrp="1"/>
          </p:cNvSpPr>
          <p:nvPr>
            <p:ph type="title"/>
          </p:nvPr>
        </p:nvSpPr>
        <p:spPr>
          <a:xfrm>
            <a:off x="838201" y="365125"/>
            <a:ext cx="5251316" cy="1189355"/>
          </a:xfrm>
        </p:spPr>
        <p:txBody>
          <a:bodyPr>
            <a:normAutofit fontScale="90000"/>
          </a:bodyPr>
          <a:lstStyle/>
          <a:p>
            <a:r>
              <a:rPr lang="en-JM" sz="4100" dirty="0"/>
              <a:t>Practical Programme Ideas</a:t>
            </a:r>
            <a:br>
              <a:rPr lang="en-JM" sz="4100" dirty="0"/>
            </a:br>
            <a:endParaRPr lang="en-JM" sz="4100" dirty="0"/>
          </a:p>
        </p:txBody>
      </p:sp>
      <p:sp>
        <p:nvSpPr>
          <p:cNvPr id="3" name="Content Placeholder 2">
            <a:extLst>
              <a:ext uri="{FF2B5EF4-FFF2-40B4-BE49-F238E27FC236}">
                <a16:creationId xmlns:a16="http://schemas.microsoft.com/office/drawing/2014/main" id="{041B127F-F548-4152-93B0-876151DC404F}"/>
              </a:ext>
            </a:extLst>
          </p:cNvPr>
          <p:cNvSpPr>
            <a:spLocks noGrp="1"/>
          </p:cNvSpPr>
          <p:nvPr>
            <p:ph idx="1"/>
          </p:nvPr>
        </p:nvSpPr>
        <p:spPr>
          <a:xfrm>
            <a:off x="838200" y="2333297"/>
            <a:ext cx="4619621" cy="3183583"/>
          </a:xfrm>
        </p:spPr>
        <p:txBody>
          <a:bodyPr>
            <a:normAutofit/>
          </a:bodyPr>
          <a:lstStyle/>
          <a:p>
            <a:r>
              <a:rPr lang="en-US" b="1" dirty="0"/>
              <a:t>Spiritual</a:t>
            </a:r>
          </a:p>
          <a:p>
            <a:pPr>
              <a:buFont typeface="Arial" panose="020B0604020202020204" pitchFamily="34" charset="0"/>
              <a:buChar char="•"/>
            </a:pPr>
            <a:r>
              <a:rPr lang="en-US" dirty="0"/>
              <a:t>Morning prayer groups </a:t>
            </a:r>
          </a:p>
          <a:p>
            <a:pPr>
              <a:buFont typeface="Arial" panose="020B0604020202020204" pitchFamily="34" charset="0"/>
              <a:buChar char="•"/>
            </a:pPr>
            <a:r>
              <a:rPr lang="en-US" dirty="0"/>
              <a:t>Bible conferences </a:t>
            </a:r>
          </a:p>
          <a:p>
            <a:pPr>
              <a:buFont typeface="Arial" panose="020B0604020202020204" pitchFamily="34" charset="0"/>
              <a:buChar char="•"/>
            </a:pPr>
            <a:r>
              <a:rPr lang="en-US" dirty="0"/>
              <a:t>Revival weekends </a:t>
            </a:r>
          </a:p>
          <a:p>
            <a:pPr>
              <a:buFont typeface="Arial" panose="020B0604020202020204" pitchFamily="34" charset="0"/>
              <a:buChar char="•"/>
            </a:pPr>
            <a:r>
              <a:rPr lang="en-US" dirty="0"/>
              <a:t>Prayer partners</a:t>
            </a:r>
          </a:p>
          <a:p>
            <a:pPr marL="0" indent="0">
              <a:buNone/>
            </a:pPr>
            <a:endParaRPr lang="en-JM" sz="2000" dirty="0"/>
          </a:p>
        </p:txBody>
      </p:sp>
      <p:pic>
        <p:nvPicPr>
          <p:cNvPr id="5" name="Picture 4">
            <a:extLst>
              <a:ext uri="{FF2B5EF4-FFF2-40B4-BE49-F238E27FC236}">
                <a16:creationId xmlns:a16="http://schemas.microsoft.com/office/drawing/2014/main" id="{F1FBF64B-907C-141E-B213-17505ED1EDA4}"/>
              </a:ext>
            </a:extLst>
          </p:cNvPr>
          <p:cNvPicPr>
            <a:picLocks noChangeAspect="1"/>
          </p:cNvPicPr>
          <p:nvPr/>
        </p:nvPicPr>
        <p:blipFill>
          <a:blip r:embed="rId2"/>
          <a:srcRect l="6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8647036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556C0A-83ED-49C0-9733-336B39740FF1}"/>
              </a:ext>
            </a:extLst>
          </p:cNvPr>
          <p:cNvSpPr>
            <a:spLocks noGrp="1"/>
          </p:cNvSpPr>
          <p:nvPr>
            <p:ph type="title"/>
          </p:nvPr>
        </p:nvSpPr>
        <p:spPr>
          <a:xfrm>
            <a:off x="838201" y="365125"/>
            <a:ext cx="3505199" cy="793115"/>
          </a:xfrm>
        </p:spPr>
        <p:txBody>
          <a:bodyPr>
            <a:normAutofit fontScale="90000"/>
          </a:bodyPr>
          <a:lstStyle/>
          <a:p>
            <a:br>
              <a:rPr lang="en-JM" dirty="0"/>
            </a:br>
            <a:r>
              <a:rPr lang="en-JM" b="1" dirty="0"/>
              <a:t>Fellowship</a:t>
            </a:r>
            <a:br>
              <a:rPr lang="en-JM" dirty="0"/>
            </a:br>
            <a:endParaRPr lang="en-JM" dirty="0"/>
          </a:p>
        </p:txBody>
      </p:sp>
      <p:sp>
        <p:nvSpPr>
          <p:cNvPr id="3" name="Content Placeholder 2">
            <a:extLst>
              <a:ext uri="{FF2B5EF4-FFF2-40B4-BE49-F238E27FC236}">
                <a16:creationId xmlns:a16="http://schemas.microsoft.com/office/drawing/2014/main" id="{A07F94B2-EDB7-426B-B23C-8C43482F882B}"/>
              </a:ext>
            </a:extLst>
          </p:cNvPr>
          <p:cNvSpPr>
            <a:spLocks noGrp="1"/>
          </p:cNvSpPr>
          <p:nvPr>
            <p:ph idx="1"/>
          </p:nvPr>
        </p:nvSpPr>
        <p:spPr>
          <a:xfrm>
            <a:off x="666686" y="1523365"/>
            <a:ext cx="4619621" cy="3429635"/>
          </a:xfrm>
        </p:spPr>
        <p:txBody>
          <a:bodyPr>
            <a:normAutofit/>
          </a:bodyPr>
          <a:lstStyle/>
          <a:p>
            <a:pPr>
              <a:buFont typeface="Arial" panose="020B0604020202020204" pitchFamily="34" charset="0"/>
              <a:buChar char="•"/>
            </a:pPr>
            <a:r>
              <a:rPr lang="en-US" sz="3200" dirty="0"/>
              <a:t>Sabbath lunches </a:t>
            </a:r>
          </a:p>
          <a:p>
            <a:pPr>
              <a:buFont typeface="Arial" panose="020B0604020202020204" pitchFamily="34" charset="0"/>
              <a:buChar char="•"/>
            </a:pPr>
            <a:r>
              <a:rPr lang="en-US" sz="3200" dirty="0"/>
              <a:t>Nature hikes </a:t>
            </a:r>
          </a:p>
          <a:p>
            <a:pPr>
              <a:buFont typeface="Arial" panose="020B0604020202020204" pitchFamily="34" charset="0"/>
              <a:buChar char="•"/>
            </a:pPr>
            <a:r>
              <a:rPr lang="en-US" sz="3200" dirty="0"/>
              <a:t>Cultural evenings </a:t>
            </a:r>
          </a:p>
          <a:p>
            <a:pPr>
              <a:buFont typeface="Arial" panose="020B0604020202020204" pitchFamily="34" charset="0"/>
              <a:buChar char="•"/>
            </a:pPr>
            <a:r>
              <a:rPr lang="en-US" sz="3200" dirty="0"/>
              <a:t>Talent showcases </a:t>
            </a:r>
          </a:p>
          <a:p>
            <a:pPr>
              <a:buFont typeface="Arial" panose="020B0604020202020204" pitchFamily="34" charset="0"/>
              <a:buChar char="•"/>
            </a:pPr>
            <a:r>
              <a:rPr lang="en-US" sz="3200" dirty="0"/>
              <a:t>Sports days</a:t>
            </a:r>
          </a:p>
          <a:p>
            <a:pPr marL="0" indent="0">
              <a:buNone/>
            </a:pPr>
            <a:endParaRPr lang="en-JM" sz="2000" dirty="0"/>
          </a:p>
        </p:txBody>
      </p:sp>
      <p:pic>
        <p:nvPicPr>
          <p:cNvPr id="5" name="Picture 4">
            <a:extLst>
              <a:ext uri="{FF2B5EF4-FFF2-40B4-BE49-F238E27FC236}">
                <a16:creationId xmlns:a16="http://schemas.microsoft.com/office/drawing/2014/main" id="{033C9DFF-093E-D209-AC65-5B8959799B5E}"/>
              </a:ext>
            </a:extLst>
          </p:cNvPr>
          <p:cNvPicPr>
            <a:picLocks noChangeAspect="1"/>
          </p:cNvPicPr>
          <p:nvPr/>
        </p:nvPicPr>
        <p:blipFill>
          <a:blip r:embed="rId2"/>
          <a:srcRect l="6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57684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426619-DBE6-474A-828C-189AA3FE5DF1}"/>
              </a:ext>
            </a:extLst>
          </p:cNvPr>
          <p:cNvSpPr>
            <a:spLocks noGrp="1"/>
          </p:cNvSpPr>
          <p:nvPr>
            <p:ph type="title"/>
          </p:nvPr>
        </p:nvSpPr>
        <p:spPr>
          <a:xfrm>
            <a:off x="6513788" y="365125"/>
            <a:ext cx="4840010" cy="1807305"/>
          </a:xfrm>
        </p:spPr>
        <p:txBody>
          <a:bodyPr>
            <a:normAutofit/>
          </a:bodyPr>
          <a:lstStyle/>
          <a:p>
            <a:r>
              <a:rPr lang="en-JM" dirty="0"/>
              <a:t>Community Service</a:t>
            </a:r>
            <a:br>
              <a:rPr lang="en-JM" dirty="0"/>
            </a:br>
            <a:endParaRPr lang="en-JM"/>
          </a:p>
        </p:txBody>
      </p:sp>
      <p:pic>
        <p:nvPicPr>
          <p:cNvPr id="5" name="Picture 4">
            <a:extLst>
              <a:ext uri="{FF2B5EF4-FFF2-40B4-BE49-F238E27FC236}">
                <a16:creationId xmlns:a16="http://schemas.microsoft.com/office/drawing/2014/main" id="{40B187FB-8D4B-15AC-4790-F9CD7E6B477A}"/>
              </a:ext>
            </a:extLst>
          </p:cNvPr>
          <p:cNvPicPr>
            <a:picLocks noChangeAspect="1"/>
          </p:cNvPicPr>
          <p:nvPr/>
        </p:nvPicPr>
        <p:blipFill>
          <a:blip r:embed="rId2">
            <a:extLst>
              <a:ext uri="{28A0092B-C50C-407E-A947-70E740481C1C}">
                <a14:useLocalDpi xmlns:a14="http://schemas.microsoft.com/office/drawing/2010/main" val="0"/>
              </a:ext>
            </a:extLst>
          </a:blip>
          <a:srcRect l="25686" r="14779" b="-1"/>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742254C2-B94A-469D-A3E4-F9DE7387E380}"/>
              </a:ext>
            </a:extLst>
          </p:cNvPr>
          <p:cNvSpPr>
            <a:spLocks noGrp="1"/>
          </p:cNvSpPr>
          <p:nvPr>
            <p:ph idx="1"/>
          </p:nvPr>
        </p:nvSpPr>
        <p:spPr>
          <a:xfrm>
            <a:off x="6513788" y="2333297"/>
            <a:ext cx="4840010" cy="3843666"/>
          </a:xfrm>
        </p:spPr>
        <p:txBody>
          <a:bodyPr>
            <a:normAutofit/>
          </a:bodyPr>
          <a:lstStyle/>
          <a:p>
            <a:pPr>
              <a:buFont typeface="Arial" panose="020B0604020202020204" pitchFamily="34" charset="0"/>
              <a:buChar char="•"/>
            </a:pPr>
            <a:r>
              <a:rPr lang="en-US" sz="2400" dirty="0"/>
              <a:t>Feeding programs </a:t>
            </a:r>
          </a:p>
          <a:p>
            <a:pPr>
              <a:buFont typeface="Arial" panose="020B0604020202020204" pitchFamily="34" charset="0"/>
              <a:buChar char="•"/>
            </a:pPr>
            <a:r>
              <a:rPr lang="en-US" sz="2400" dirty="0"/>
              <a:t>Blood drives </a:t>
            </a:r>
          </a:p>
          <a:p>
            <a:pPr>
              <a:buFont typeface="Arial" panose="020B0604020202020204" pitchFamily="34" charset="0"/>
              <a:buChar char="•"/>
            </a:pPr>
            <a:r>
              <a:rPr lang="en-US" sz="2400" dirty="0"/>
              <a:t>Community clean-up projects </a:t>
            </a:r>
          </a:p>
          <a:p>
            <a:pPr>
              <a:buFont typeface="Arial" panose="020B0604020202020204" pitchFamily="34" charset="0"/>
              <a:buChar char="•"/>
            </a:pPr>
            <a:r>
              <a:rPr lang="en-US" sz="2400" dirty="0"/>
              <a:t>Hospital visitation </a:t>
            </a:r>
          </a:p>
          <a:p>
            <a:pPr>
              <a:buFont typeface="Arial" panose="020B0604020202020204" pitchFamily="34" charset="0"/>
              <a:buChar char="•"/>
            </a:pPr>
            <a:r>
              <a:rPr lang="en-US" sz="2400" dirty="0"/>
              <a:t>Elderly assistance</a:t>
            </a:r>
          </a:p>
          <a:p>
            <a:pPr marL="0" indent="0">
              <a:buNone/>
            </a:pPr>
            <a:endParaRPr lang="en-JM" sz="2000" dirty="0"/>
          </a:p>
        </p:txBody>
      </p:sp>
    </p:spTree>
    <p:extLst>
      <p:ext uri="{BB962C8B-B14F-4D97-AF65-F5344CB8AC3E}">
        <p14:creationId xmlns:p14="http://schemas.microsoft.com/office/powerpoint/2010/main" val="23744286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33127A-32DC-4234-BF01-292CED8A2DFB}"/>
              </a:ext>
            </a:extLst>
          </p:cNvPr>
          <p:cNvSpPr>
            <a:spLocks noGrp="1"/>
          </p:cNvSpPr>
          <p:nvPr>
            <p:ph type="title"/>
          </p:nvPr>
        </p:nvSpPr>
        <p:spPr>
          <a:xfrm>
            <a:off x="6513788" y="365125"/>
            <a:ext cx="4840010" cy="960755"/>
          </a:xfrm>
        </p:spPr>
        <p:txBody>
          <a:bodyPr>
            <a:normAutofit/>
          </a:bodyPr>
          <a:lstStyle/>
          <a:p>
            <a:r>
              <a:rPr lang="en-JM" dirty="0"/>
              <a:t>Educational</a:t>
            </a:r>
          </a:p>
        </p:txBody>
      </p:sp>
      <p:pic>
        <p:nvPicPr>
          <p:cNvPr id="5" name="Picture 4">
            <a:extLst>
              <a:ext uri="{FF2B5EF4-FFF2-40B4-BE49-F238E27FC236}">
                <a16:creationId xmlns:a16="http://schemas.microsoft.com/office/drawing/2014/main" id="{C046E1AF-12D8-D936-D23E-B38D20B189D0}"/>
              </a:ext>
            </a:extLst>
          </p:cNvPr>
          <p:cNvPicPr>
            <a:picLocks noChangeAspect="1"/>
          </p:cNvPicPr>
          <p:nvPr/>
        </p:nvPicPr>
        <p:blipFill>
          <a:blip r:embed="rId2">
            <a:extLst>
              <a:ext uri="{28A0092B-C50C-407E-A947-70E740481C1C}">
                <a14:useLocalDpi xmlns:a14="http://schemas.microsoft.com/office/drawing/2010/main" val="0"/>
              </a:ext>
            </a:extLst>
          </a:blip>
          <a:srcRect l="25686" r="14779" b="-1"/>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3D8970C5-F90B-44D1-99EF-79C181EC95B0}"/>
              </a:ext>
            </a:extLst>
          </p:cNvPr>
          <p:cNvSpPr>
            <a:spLocks noGrp="1"/>
          </p:cNvSpPr>
          <p:nvPr>
            <p:ph idx="1"/>
          </p:nvPr>
        </p:nvSpPr>
        <p:spPr>
          <a:xfrm>
            <a:off x="6513788" y="1798320"/>
            <a:ext cx="4840010" cy="4378643"/>
          </a:xfrm>
        </p:spPr>
        <p:txBody>
          <a:bodyPr>
            <a:normAutofit/>
          </a:bodyPr>
          <a:lstStyle/>
          <a:p>
            <a:pPr>
              <a:buFont typeface="Arial" panose="020B0604020202020204" pitchFamily="34" charset="0"/>
              <a:buChar char="•"/>
            </a:pPr>
            <a:r>
              <a:rPr lang="en-US" sz="2400" dirty="0"/>
              <a:t>Financial planning seminars </a:t>
            </a:r>
          </a:p>
          <a:p>
            <a:pPr>
              <a:buFont typeface="Arial" panose="020B0604020202020204" pitchFamily="34" charset="0"/>
              <a:buChar char="•"/>
            </a:pPr>
            <a:r>
              <a:rPr lang="en-US" sz="2400" dirty="0"/>
              <a:t>Career workshops </a:t>
            </a:r>
          </a:p>
          <a:p>
            <a:pPr>
              <a:buFont typeface="Arial" panose="020B0604020202020204" pitchFamily="34" charset="0"/>
              <a:buChar char="•"/>
            </a:pPr>
            <a:r>
              <a:rPr lang="en-US" sz="2400" dirty="0"/>
              <a:t>Cooking classes </a:t>
            </a:r>
          </a:p>
          <a:p>
            <a:pPr>
              <a:buFont typeface="Arial" panose="020B0604020202020204" pitchFamily="34" charset="0"/>
              <a:buChar char="•"/>
            </a:pPr>
            <a:r>
              <a:rPr lang="en-US" sz="2400" dirty="0"/>
              <a:t>Home ownership seminars </a:t>
            </a:r>
          </a:p>
          <a:p>
            <a:pPr>
              <a:buFont typeface="Arial" panose="020B0604020202020204" pitchFamily="34" charset="0"/>
              <a:buChar char="•"/>
            </a:pPr>
            <a:r>
              <a:rPr lang="en-US" sz="2400" dirty="0"/>
              <a:t>Mental health awareness </a:t>
            </a:r>
          </a:p>
          <a:p>
            <a:pPr>
              <a:buFont typeface="Arial" panose="020B0604020202020204" pitchFamily="34" charset="0"/>
              <a:buChar char="•"/>
            </a:pPr>
            <a:r>
              <a:rPr lang="en-US" sz="2400" dirty="0"/>
              <a:t>Digital discipleship</a:t>
            </a:r>
          </a:p>
          <a:p>
            <a:pPr marL="0" indent="0">
              <a:buNone/>
            </a:pPr>
            <a:endParaRPr lang="en-JM" sz="2000" dirty="0"/>
          </a:p>
        </p:txBody>
      </p:sp>
    </p:spTree>
    <p:extLst>
      <p:ext uri="{BB962C8B-B14F-4D97-AF65-F5344CB8AC3E}">
        <p14:creationId xmlns:p14="http://schemas.microsoft.com/office/powerpoint/2010/main" val="2441258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71EECA-9066-420D-BC92-F248134E9EB4}"/>
              </a:ext>
            </a:extLst>
          </p:cNvPr>
          <p:cNvSpPr>
            <a:spLocks noGrp="1"/>
          </p:cNvSpPr>
          <p:nvPr>
            <p:ph type="title"/>
          </p:nvPr>
        </p:nvSpPr>
        <p:spPr>
          <a:xfrm>
            <a:off x="6278880" y="365125"/>
            <a:ext cx="5288280" cy="1287135"/>
          </a:xfrm>
        </p:spPr>
        <p:txBody>
          <a:bodyPr>
            <a:normAutofit/>
          </a:bodyPr>
          <a:lstStyle/>
          <a:p>
            <a:r>
              <a:rPr lang="en-US" sz="3600" dirty="0"/>
              <a:t>Principles for Ministry to Singles</a:t>
            </a:r>
            <a:endParaRPr lang="en-JM" sz="4100" dirty="0"/>
          </a:p>
        </p:txBody>
      </p:sp>
      <p:pic>
        <p:nvPicPr>
          <p:cNvPr id="5" name="Picture 4">
            <a:extLst>
              <a:ext uri="{FF2B5EF4-FFF2-40B4-BE49-F238E27FC236}">
                <a16:creationId xmlns:a16="http://schemas.microsoft.com/office/drawing/2014/main" id="{34C989D3-CA56-5C60-5304-539F0CAECE07}"/>
              </a:ext>
            </a:extLst>
          </p:cNvPr>
          <p:cNvPicPr>
            <a:picLocks noChangeAspect="1"/>
          </p:cNvPicPr>
          <p:nvPr/>
        </p:nvPicPr>
        <p:blipFill>
          <a:blip r:embed="rId2">
            <a:extLst>
              <a:ext uri="{28A0092B-C50C-407E-A947-70E740481C1C}">
                <a14:useLocalDpi xmlns:a14="http://schemas.microsoft.com/office/drawing/2010/main" val="0"/>
              </a:ext>
            </a:extLst>
          </a:blip>
          <a:srcRect l="25686" r="14779" b="-1"/>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9D9F143E-2D55-4386-8697-126753AFC194}"/>
              </a:ext>
            </a:extLst>
          </p:cNvPr>
          <p:cNvSpPr>
            <a:spLocks noGrp="1"/>
          </p:cNvSpPr>
          <p:nvPr>
            <p:ph idx="1"/>
          </p:nvPr>
        </p:nvSpPr>
        <p:spPr>
          <a:xfrm>
            <a:off x="6116569" y="1652260"/>
            <a:ext cx="5450591" cy="4657100"/>
          </a:xfrm>
        </p:spPr>
        <p:txBody>
          <a:bodyPr>
            <a:normAutofit fontScale="92500" lnSpcReduction="20000"/>
          </a:bodyPr>
          <a:lstStyle/>
          <a:p>
            <a:r>
              <a:rPr lang="en-US" sz="2400" dirty="0"/>
              <a:t>Church leaders should:</a:t>
            </a:r>
          </a:p>
          <a:p>
            <a:pPr>
              <a:buFont typeface="Arial" panose="020B0604020202020204" pitchFamily="34" charset="0"/>
              <a:buChar char="•"/>
            </a:pPr>
            <a:r>
              <a:rPr lang="en-US" sz="2400" dirty="0"/>
              <a:t>Avoid making marriage the measure of spiritual maturity. </a:t>
            </a:r>
          </a:p>
          <a:p>
            <a:pPr>
              <a:buFont typeface="Arial" panose="020B0604020202020204" pitchFamily="34" charset="0"/>
              <a:buChar char="•"/>
            </a:pPr>
            <a:r>
              <a:rPr lang="en-US" sz="2400" dirty="0"/>
              <a:t>Involve singles in church leadership and decision-making. </a:t>
            </a:r>
          </a:p>
          <a:p>
            <a:pPr>
              <a:buFont typeface="Arial" panose="020B0604020202020204" pitchFamily="34" charset="0"/>
              <a:buChar char="•"/>
            </a:pPr>
            <a:r>
              <a:rPr lang="en-US" sz="2400" dirty="0"/>
              <a:t>Recognize the diversity of single adults' experiences. </a:t>
            </a:r>
          </a:p>
          <a:p>
            <a:pPr>
              <a:buFont typeface="Arial" panose="020B0604020202020204" pitchFamily="34" charset="0"/>
              <a:buChar char="•"/>
            </a:pPr>
            <a:r>
              <a:rPr lang="en-US" sz="2400" dirty="0"/>
              <a:t>Foster meaningful friendships across generations. </a:t>
            </a:r>
          </a:p>
          <a:p>
            <a:pPr>
              <a:buFont typeface="Arial" panose="020B0604020202020204" pitchFamily="34" charset="0"/>
              <a:buChar char="•"/>
            </a:pPr>
            <a:r>
              <a:rPr lang="en-US" sz="2400" dirty="0"/>
              <a:t>Provide mentoring and discipleship opportunities. </a:t>
            </a:r>
          </a:p>
          <a:p>
            <a:pPr>
              <a:buFont typeface="Arial" panose="020B0604020202020204" pitchFamily="34" charset="0"/>
              <a:buChar char="•"/>
            </a:pPr>
            <a:r>
              <a:rPr lang="en-US" sz="2400" dirty="0"/>
              <a:t>Encourage service and mission. </a:t>
            </a:r>
          </a:p>
          <a:p>
            <a:pPr>
              <a:buFont typeface="Arial" panose="020B0604020202020204" pitchFamily="34" charset="0"/>
              <a:buChar char="•"/>
            </a:pPr>
            <a:r>
              <a:rPr lang="en-US" sz="2400" dirty="0"/>
              <a:t>Create a culture where every member feels valued and included.</a:t>
            </a:r>
          </a:p>
          <a:p>
            <a:endParaRPr lang="en-JM" sz="1700" dirty="0"/>
          </a:p>
        </p:txBody>
      </p:sp>
    </p:spTree>
    <p:extLst>
      <p:ext uri="{BB962C8B-B14F-4D97-AF65-F5344CB8AC3E}">
        <p14:creationId xmlns:p14="http://schemas.microsoft.com/office/powerpoint/2010/main" val="3747253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29EFBC-829A-487A-BC94-BAE4D2053062}"/>
              </a:ext>
            </a:extLst>
          </p:cNvPr>
          <p:cNvSpPr>
            <a:spLocks noGrp="1"/>
          </p:cNvSpPr>
          <p:nvPr>
            <p:ph type="title"/>
          </p:nvPr>
        </p:nvSpPr>
        <p:spPr>
          <a:xfrm>
            <a:off x="711470" y="365125"/>
            <a:ext cx="5251316" cy="1036955"/>
          </a:xfrm>
        </p:spPr>
        <p:txBody>
          <a:bodyPr>
            <a:normAutofit fontScale="90000"/>
          </a:bodyPr>
          <a:lstStyle/>
          <a:p>
            <a:r>
              <a:rPr lang="en-US" sz="4100" dirty="0"/>
              <a:t>Role of the Local Church</a:t>
            </a:r>
            <a:br>
              <a:rPr lang="en-US" sz="4100" dirty="0"/>
            </a:br>
            <a:endParaRPr lang="en-JM" sz="4100" dirty="0"/>
          </a:p>
        </p:txBody>
      </p:sp>
      <p:sp>
        <p:nvSpPr>
          <p:cNvPr id="3" name="Content Placeholder 2">
            <a:extLst>
              <a:ext uri="{FF2B5EF4-FFF2-40B4-BE49-F238E27FC236}">
                <a16:creationId xmlns:a16="http://schemas.microsoft.com/office/drawing/2014/main" id="{A5A81D32-5A39-43BD-B0FA-2A8454CDFCE1}"/>
              </a:ext>
            </a:extLst>
          </p:cNvPr>
          <p:cNvSpPr>
            <a:spLocks noGrp="1"/>
          </p:cNvSpPr>
          <p:nvPr>
            <p:ph idx="1"/>
          </p:nvPr>
        </p:nvSpPr>
        <p:spPr>
          <a:xfrm>
            <a:off x="701550" y="1081290"/>
            <a:ext cx="5524617" cy="5411585"/>
          </a:xfrm>
        </p:spPr>
        <p:txBody>
          <a:bodyPr>
            <a:normAutofit fontScale="92500" lnSpcReduction="10000"/>
          </a:bodyPr>
          <a:lstStyle/>
          <a:p>
            <a:pPr marL="0" indent="0">
              <a:buNone/>
            </a:pPr>
            <a:r>
              <a:rPr lang="en-US" sz="2400" dirty="0"/>
              <a:t>The local church should:</a:t>
            </a:r>
          </a:p>
          <a:p>
            <a:pPr>
              <a:buFont typeface="Arial" panose="020B0604020202020204" pitchFamily="34" charset="0"/>
              <a:buChar char="•"/>
            </a:pPr>
            <a:r>
              <a:rPr lang="en-US" sz="2400" dirty="0"/>
              <a:t>Appoint a Singles Ministries leader or committee where appropriate. </a:t>
            </a:r>
          </a:p>
          <a:p>
            <a:pPr>
              <a:buFont typeface="Arial" panose="020B0604020202020204" pitchFamily="34" charset="0"/>
              <a:buChar char="•"/>
            </a:pPr>
            <a:r>
              <a:rPr lang="en-US" sz="2400" dirty="0"/>
              <a:t>Include singles in church planning and leadership. </a:t>
            </a:r>
          </a:p>
          <a:p>
            <a:pPr>
              <a:buFont typeface="Arial" panose="020B0604020202020204" pitchFamily="34" charset="0"/>
              <a:buChar char="•"/>
            </a:pPr>
            <a:r>
              <a:rPr lang="en-US" sz="2400" dirty="0"/>
              <a:t>Offer regular spiritual and social programs. </a:t>
            </a:r>
          </a:p>
          <a:p>
            <a:pPr>
              <a:buFont typeface="Arial" panose="020B0604020202020204" pitchFamily="34" charset="0"/>
              <a:buChar char="•"/>
            </a:pPr>
            <a:r>
              <a:rPr lang="en-US" sz="2400" dirty="0"/>
              <a:t>Provide mentoring and pastoral care. </a:t>
            </a:r>
          </a:p>
          <a:p>
            <a:pPr>
              <a:buFont typeface="Arial" panose="020B0604020202020204" pitchFamily="34" charset="0"/>
              <a:buChar char="•"/>
            </a:pPr>
            <a:r>
              <a:rPr lang="en-US" sz="2400" dirty="0"/>
              <a:t> </a:t>
            </a:r>
            <a:r>
              <a:rPr lang="en-US" sz="2400" dirty="0" err="1"/>
              <a:t>Organise</a:t>
            </a:r>
            <a:r>
              <a:rPr lang="en-US" sz="2400" dirty="0"/>
              <a:t> relationship and life-skills seminars. </a:t>
            </a:r>
          </a:p>
          <a:p>
            <a:pPr>
              <a:buFont typeface="Arial" panose="020B0604020202020204" pitchFamily="34" charset="0"/>
              <a:buChar char="•"/>
            </a:pPr>
            <a:r>
              <a:rPr lang="en-US" sz="2400" dirty="0"/>
              <a:t>Encourage </a:t>
            </a:r>
            <a:r>
              <a:rPr lang="en-GB" sz="2400" noProof="0" dirty="0"/>
              <a:t>singles to use their spiritual gifts in ministry. </a:t>
            </a:r>
          </a:p>
          <a:p>
            <a:pPr>
              <a:buFont typeface="Arial" panose="020B0604020202020204" pitchFamily="34" charset="0"/>
              <a:buChar char="•"/>
            </a:pPr>
            <a:r>
              <a:rPr lang="en-US" sz="2400" dirty="0"/>
              <a:t>Create opportunities for outreach and service. </a:t>
            </a:r>
          </a:p>
          <a:p>
            <a:pPr>
              <a:buFont typeface="Arial" panose="020B0604020202020204" pitchFamily="34" charset="0"/>
              <a:buChar char="•"/>
            </a:pPr>
            <a:r>
              <a:rPr lang="en-US" sz="2400" dirty="0"/>
              <a:t>Ensure church events are welcoming and inclusive for people of all marital statuses.</a:t>
            </a:r>
          </a:p>
          <a:p>
            <a:pPr marL="0" indent="0">
              <a:buNone/>
            </a:pPr>
            <a:endParaRPr lang="en-JM" sz="1600" dirty="0"/>
          </a:p>
        </p:txBody>
      </p:sp>
      <p:pic>
        <p:nvPicPr>
          <p:cNvPr id="5" name="Picture 4">
            <a:extLst>
              <a:ext uri="{FF2B5EF4-FFF2-40B4-BE49-F238E27FC236}">
                <a16:creationId xmlns:a16="http://schemas.microsoft.com/office/drawing/2014/main" id="{542B33A9-FA15-9485-DFE2-66751F2FB4B4}"/>
              </a:ext>
            </a:extLst>
          </p:cNvPr>
          <p:cNvPicPr>
            <a:picLocks noChangeAspect="1"/>
          </p:cNvPicPr>
          <p:nvPr/>
        </p:nvPicPr>
        <p:blipFill>
          <a:blip r:embed="rId2">
            <a:extLst>
              <a:ext uri="{28A0092B-C50C-407E-A947-70E740481C1C}">
                <a14:useLocalDpi xmlns:a14="http://schemas.microsoft.com/office/drawing/2010/main" val="0"/>
              </a:ext>
            </a:extLst>
          </a:blip>
          <a:srcRect l="26435" r="15528"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801308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9F6B27-F745-4185-81E2-48C4670F22BF}"/>
              </a:ext>
            </a:extLst>
          </p:cNvPr>
          <p:cNvSpPr>
            <a:spLocks noGrp="1"/>
          </p:cNvSpPr>
          <p:nvPr>
            <p:ph type="title"/>
          </p:nvPr>
        </p:nvSpPr>
        <p:spPr>
          <a:xfrm>
            <a:off x="838201" y="365125"/>
            <a:ext cx="5251316" cy="1807305"/>
          </a:xfrm>
        </p:spPr>
        <p:txBody>
          <a:bodyPr>
            <a:normAutofit/>
          </a:bodyPr>
          <a:lstStyle/>
          <a:p>
            <a:r>
              <a:rPr lang="en-US" sz="3100" dirty="0"/>
              <a:t>Singles Ministries in the Seventh-day Adventist Church</a:t>
            </a:r>
            <a:br>
              <a:rPr lang="en-US" sz="3100" dirty="0"/>
            </a:br>
            <a:endParaRPr lang="en-JM" sz="3100" dirty="0"/>
          </a:p>
        </p:txBody>
      </p:sp>
      <p:sp>
        <p:nvSpPr>
          <p:cNvPr id="3" name="Content Placeholder 2">
            <a:extLst>
              <a:ext uri="{FF2B5EF4-FFF2-40B4-BE49-F238E27FC236}">
                <a16:creationId xmlns:a16="http://schemas.microsoft.com/office/drawing/2014/main" id="{92CFCDE2-1704-412C-A413-CEF8A827DBB0}"/>
              </a:ext>
            </a:extLst>
          </p:cNvPr>
          <p:cNvSpPr>
            <a:spLocks noGrp="1"/>
          </p:cNvSpPr>
          <p:nvPr>
            <p:ph idx="1"/>
          </p:nvPr>
        </p:nvSpPr>
        <p:spPr>
          <a:xfrm>
            <a:off x="838200" y="2333297"/>
            <a:ext cx="4619621" cy="3843666"/>
          </a:xfrm>
        </p:spPr>
        <p:txBody>
          <a:bodyPr>
            <a:normAutofit/>
          </a:bodyPr>
          <a:lstStyle/>
          <a:p>
            <a:pPr marL="0" indent="0">
              <a:buNone/>
            </a:pPr>
            <a:r>
              <a:rPr lang="en-US" sz="2400" b="1" dirty="0"/>
              <a:t>What is Singles Ministries? </a:t>
            </a:r>
          </a:p>
          <a:p>
            <a:pPr marL="0" indent="0">
              <a:buNone/>
            </a:pPr>
            <a:r>
              <a:rPr lang="en-US" sz="2400" dirty="0"/>
              <a:t>The Seventh-day Adventist Church affirms that </a:t>
            </a:r>
            <a:r>
              <a:rPr lang="en-US" sz="2400" b="1" dirty="0"/>
              <a:t>singleness is not a lesser calling than marriage</a:t>
            </a:r>
            <a:r>
              <a:rPr lang="en-US" sz="2400" dirty="0"/>
              <a:t>. Both marriage and singleness are gifts from God (1 Corinthians 7:7), and every believer is called to serve Christ faithfully regardless of marital status.</a:t>
            </a:r>
          </a:p>
          <a:p>
            <a:pPr marL="0" indent="0">
              <a:buNone/>
            </a:pPr>
            <a:endParaRPr lang="en-JM" sz="2000" dirty="0"/>
          </a:p>
        </p:txBody>
      </p:sp>
      <p:pic>
        <p:nvPicPr>
          <p:cNvPr id="5" name="Picture 4">
            <a:extLst>
              <a:ext uri="{FF2B5EF4-FFF2-40B4-BE49-F238E27FC236}">
                <a16:creationId xmlns:a16="http://schemas.microsoft.com/office/drawing/2014/main" id="{FB629C89-5273-6922-4777-3B1B00746C86}"/>
              </a:ext>
            </a:extLst>
          </p:cNvPr>
          <p:cNvPicPr>
            <a:picLocks noChangeAspect="1"/>
          </p:cNvPicPr>
          <p:nvPr/>
        </p:nvPicPr>
        <p:blipFill>
          <a:blip r:embed="rId2">
            <a:extLst>
              <a:ext uri="{28A0092B-C50C-407E-A947-70E740481C1C}">
                <a14:useLocalDpi xmlns:a14="http://schemas.microsoft.com/office/drawing/2010/main" val="0"/>
              </a:ext>
            </a:extLst>
          </a:blip>
          <a:srcRect l="26435" r="15528"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480523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F44429-6316-4F66-A4E3-4D67E46759BA}"/>
              </a:ext>
            </a:extLst>
          </p:cNvPr>
          <p:cNvSpPr>
            <a:spLocks noGrp="1"/>
          </p:cNvSpPr>
          <p:nvPr>
            <p:ph type="title"/>
          </p:nvPr>
        </p:nvSpPr>
        <p:spPr>
          <a:xfrm>
            <a:off x="838201" y="365125"/>
            <a:ext cx="5251316" cy="1807305"/>
          </a:xfrm>
        </p:spPr>
        <p:txBody>
          <a:bodyPr>
            <a:normAutofit/>
          </a:bodyPr>
          <a:lstStyle/>
          <a:p>
            <a:r>
              <a:rPr lang="en-JM">
                <a:latin typeface="Times New Roman" panose="02020603050405020304" pitchFamily="18" charset="0"/>
                <a:cs typeface="Times New Roman" panose="02020603050405020304" pitchFamily="18" charset="0"/>
              </a:rPr>
              <a:t>Definition</a:t>
            </a:r>
            <a:br>
              <a:rPr lang="en-JM"/>
            </a:br>
            <a:endParaRPr lang="en-JM"/>
          </a:p>
        </p:txBody>
      </p:sp>
      <p:sp>
        <p:nvSpPr>
          <p:cNvPr id="3" name="Content Placeholder 2">
            <a:extLst>
              <a:ext uri="{FF2B5EF4-FFF2-40B4-BE49-F238E27FC236}">
                <a16:creationId xmlns:a16="http://schemas.microsoft.com/office/drawing/2014/main" id="{B9D9740A-A492-4326-AF10-4E5D99495D58}"/>
              </a:ext>
            </a:extLst>
          </p:cNvPr>
          <p:cNvSpPr>
            <a:spLocks noGrp="1"/>
          </p:cNvSpPr>
          <p:nvPr>
            <p:ph idx="1"/>
          </p:nvPr>
        </p:nvSpPr>
        <p:spPr>
          <a:xfrm>
            <a:off x="835153" y="1920241"/>
            <a:ext cx="4619621" cy="3703320"/>
          </a:xfrm>
        </p:spPr>
        <p:txBody>
          <a:bodyPr>
            <a:normAutofit/>
          </a:bodyPr>
          <a:lstStyle/>
          <a:p>
            <a:r>
              <a:rPr lang="en-US" sz="2400" b="1" dirty="0"/>
              <a:t>Singles Ministries</a:t>
            </a:r>
            <a:r>
              <a:rPr lang="en-US" sz="2400" dirty="0"/>
              <a:t> is the intentional ministry of the church that nurtures, equips, supports, and involves unmarried adults in spiritual growth, Christian fellowship, leadership development, and evangelistic service while addressing their unique life challenges from a biblical perspective</a:t>
            </a:r>
            <a:r>
              <a:rPr lang="en-US" sz="2000" dirty="0"/>
              <a:t>.</a:t>
            </a:r>
          </a:p>
          <a:p>
            <a:pPr marL="0" indent="0">
              <a:buNone/>
            </a:pPr>
            <a:endParaRPr lang="en-JM" sz="2000" dirty="0"/>
          </a:p>
        </p:txBody>
      </p:sp>
      <p:pic>
        <p:nvPicPr>
          <p:cNvPr id="10" name="Picture 9">
            <a:extLst>
              <a:ext uri="{FF2B5EF4-FFF2-40B4-BE49-F238E27FC236}">
                <a16:creationId xmlns:a16="http://schemas.microsoft.com/office/drawing/2014/main" id="{E3FF3B41-62CF-A83F-6F27-36E3294BF793}"/>
              </a:ext>
            </a:extLst>
          </p:cNvPr>
          <p:cNvPicPr>
            <a:picLocks noChangeAspect="1"/>
          </p:cNvPicPr>
          <p:nvPr/>
        </p:nvPicPr>
        <p:blipFill>
          <a:blip r:embed="rId2">
            <a:extLst>
              <a:ext uri="{28A0092B-C50C-407E-A947-70E740481C1C}">
                <a14:useLocalDpi xmlns:a14="http://schemas.microsoft.com/office/drawing/2010/main" val="0"/>
              </a:ext>
            </a:extLst>
          </a:blip>
          <a:srcRect l="26435" r="15528"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139774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02A456-2091-4E73-81BA-88D99D100B0A}"/>
              </a:ext>
            </a:extLst>
          </p:cNvPr>
          <p:cNvSpPr>
            <a:spLocks noGrp="1"/>
          </p:cNvSpPr>
          <p:nvPr>
            <p:ph type="title"/>
          </p:nvPr>
        </p:nvSpPr>
        <p:spPr>
          <a:xfrm>
            <a:off x="838201" y="365125"/>
            <a:ext cx="5251316" cy="1807305"/>
          </a:xfrm>
        </p:spPr>
        <p:txBody>
          <a:bodyPr>
            <a:normAutofit/>
          </a:bodyPr>
          <a:lstStyle/>
          <a:p>
            <a:r>
              <a:rPr lang="en-JM" dirty="0"/>
              <a:t>Biblical Foundation </a:t>
            </a:r>
            <a:br>
              <a:rPr lang="en-JM" dirty="0"/>
            </a:br>
            <a:endParaRPr lang="en-JM"/>
          </a:p>
        </p:txBody>
      </p:sp>
      <p:sp>
        <p:nvSpPr>
          <p:cNvPr id="3" name="Content Placeholder 2">
            <a:extLst>
              <a:ext uri="{FF2B5EF4-FFF2-40B4-BE49-F238E27FC236}">
                <a16:creationId xmlns:a16="http://schemas.microsoft.com/office/drawing/2014/main" id="{3F1E92B2-7801-4F28-A565-8474BC447FA5}"/>
              </a:ext>
            </a:extLst>
          </p:cNvPr>
          <p:cNvSpPr>
            <a:spLocks noGrp="1"/>
          </p:cNvSpPr>
          <p:nvPr>
            <p:ph idx="1"/>
          </p:nvPr>
        </p:nvSpPr>
        <p:spPr>
          <a:xfrm>
            <a:off x="838200" y="2333297"/>
            <a:ext cx="4619621" cy="3843666"/>
          </a:xfrm>
        </p:spPr>
        <p:txBody>
          <a:bodyPr>
            <a:normAutofit/>
          </a:bodyPr>
          <a:lstStyle/>
          <a:p>
            <a:pPr marL="0" indent="0">
              <a:buNone/>
            </a:pPr>
            <a:r>
              <a:rPr lang="en-US" sz="2400" dirty="0"/>
              <a:t>Bible passages provide the foundation for Singles Ministries.</a:t>
            </a:r>
          </a:p>
          <a:p>
            <a:pPr marL="0" indent="0">
              <a:buNone/>
            </a:pPr>
            <a:r>
              <a:rPr lang="en-US" sz="2400" dirty="0"/>
              <a:t>1. Jesus Christ. Jesus Himself lived a single life and demonstrated that a fulfilled life is found in obedience to God rather than marital status.</a:t>
            </a:r>
          </a:p>
          <a:p>
            <a:pPr marL="0" indent="0">
              <a:buNone/>
            </a:pPr>
            <a:r>
              <a:rPr lang="en-US" sz="2400" dirty="0"/>
              <a:t>Matthew 19:12“ There are eunuchs who have made themselves eunuchs for the kingdom of heaven's sake."</a:t>
            </a:r>
            <a:endParaRPr lang="en-JM" sz="2400" dirty="0"/>
          </a:p>
        </p:txBody>
      </p:sp>
      <p:pic>
        <p:nvPicPr>
          <p:cNvPr id="5" name="Picture 4">
            <a:extLst>
              <a:ext uri="{FF2B5EF4-FFF2-40B4-BE49-F238E27FC236}">
                <a16:creationId xmlns:a16="http://schemas.microsoft.com/office/drawing/2014/main" id="{E643ED7D-A2E2-F74E-83FE-2E655FD1AC7F}"/>
              </a:ext>
            </a:extLst>
          </p:cNvPr>
          <p:cNvPicPr>
            <a:picLocks noChangeAspect="1"/>
          </p:cNvPicPr>
          <p:nvPr/>
        </p:nvPicPr>
        <p:blipFill>
          <a:blip r:embed="rId2">
            <a:extLst>
              <a:ext uri="{28A0092B-C50C-407E-A947-70E740481C1C}">
                <a14:useLocalDpi xmlns:a14="http://schemas.microsoft.com/office/drawing/2010/main" val="0"/>
              </a:ext>
            </a:extLst>
          </a:blip>
          <a:srcRect l="26435" r="15528"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13397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3C8240-FBD9-4AAD-B2F1-AA4B42D351C0}"/>
              </a:ext>
            </a:extLst>
          </p:cNvPr>
          <p:cNvSpPr>
            <a:spLocks noGrp="1"/>
          </p:cNvSpPr>
          <p:nvPr>
            <p:ph type="title"/>
          </p:nvPr>
        </p:nvSpPr>
        <p:spPr>
          <a:xfrm>
            <a:off x="838201" y="365125"/>
            <a:ext cx="5251316" cy="1807305"/>
          </a:xfrm>
        </p:spPr>
        <p:txBody>
          <a:bodyPr>
            <a:normAutofit/>
          </a:bodyPr>
          <a:lstStyle/>
          <a:p>
            <a:r>
              <a:rPr lang="en-JM" dirty="0"/>
              <a:t>The Apostle Paul</a:t>
            </a:r>
            <a:br>
              <a:rPr lang="en-JM" dirty="0"/>
            </a:br>
            <a:endParaRPr lang="en-JM"/>
          </a:p>
        </p:txBody>
      </p:sp>
      <p:sp>
        <p:nvSpPr>
          <p:cNvPr id="3" name="Content Placeholder 2">
            <a:extLst>
              <a:ext uri="{FF2B5EF4-FFF2-40B4-BE49-F238E27FC236}">
                <a16:creationId xmlns:a16="http://schemas.microsoft.com/office/drawing/2014/main" id="{29DE204E-A839-4962-A550-8F31297D91DB}"/>
              </a:ext>
            </a:extLst>
          </p:cNvPr>
          <p:cNvSpPr>
            <a:spLocks noGrp="1"/>
          </p:cNvSpPr>
          <p:nvPr>
            <p:ph idx="1"/>
          </p:nvPr>
        </p:nvSpPr>
        <p:spPr>
          <a:xfrm>
            <a:off x="838200" y="2333297"/>
            <a:ext cx="4619621" cy="3843666"/>
          </a:xfrm>
        </p:spPr>
        <p:txBody>
          <a:bodyPr>
            <a:normAutofit/>
          </a:bodyPr>
          <a:lstStyle/>
          <a:p>
            <a:r>
              <a:rPr lang="en-US" sz="2400" dirty="0"/>
              <a:t>Paul taught that singleness provides unique opportunities for undivided devotion to God.</a:t>
            </a:r>
          </a:p>
          <a:p>
            <a:r>
              <a:rPr lang="en-US" sz="2400" b="1" dirty="0"/>
              <a:t>1 Corinthians 7:32-35</a:t>
            </a:r>
            <a:endParaRPr lang="en-US" sz="2400" dirty="0"/>
          </a:p>
          <a:p>
            <a:r>
              <a:rPr lang="en-US" sz="2400" dirty="0"/>
              <a:t>Paul explains that unmarried believers may devote themselves more completely to the work of the Lord.</a:t>
            </a:r>
          </a:p>
          <a:p>
            <a:pPr marL="0" indent="0">
              <a:buNone/>
            </a:pPr>
            <a:endParaRPr lang="en-JM" sz="2000" dirty="0"/>
          </a:p>
        </p:txBody>
      </p:sp>
      <p:pic>
        <p:nvPicPr>
          <p:cNvPr id="5" name="Picture 4">
            <a:extLst>
              <a:ext uri="{FF2B5EF4-FFF2-40B4-BE49-F238E27FC236}">
                <a16:creationId xmlns:a16="http://schemas.microsoft.com/office/drawing/2014/main" id="{3CE4585D-CC1D-5FA4-035D-CE658DC191BD}"/>
              </a:ext>
            </a:extLst>
          </p:cNvPr>
          <p:cNvPicPr>
            <a:picLocks noChangeAspect="1"/>
          </p:cNvPicPr>
          <p:nvPr/>
        </p:nvPicPr>
        <p:blipFill>
          <a:blip r:embed="rId2">
            <a:extLst>
              <a:ext uri="{28A0092B-C50C-407E-A947-70E740481C1C}">
                <a14:useLocalDpi xmlns:a14="http://schemas.microsoft.com/office/drawing/2010/main" val="0"/>
              </a:ext>
            </a:extLst>
          </a:blip>
          <a:srcRect l="26435" r="15528"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797137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CE0B76-CE89-4741-AE97-927BE2E4107A}"/>
              </a:ext>
            </a:extLst>
          </p:cNvPr>
          <p:cNvSpPr>
            <a:spLocks noGrp="1"/>
          </p:cNvSpPr>
          <p:nvPr>
            <p:ph type="title"/>
          </p:nvPr>
        </p:nvSpPr>
        <p:spPr>
          <a:xfrm>
            <a:off x="838201" y="365125"/>
            <a:ext cx="5251316" cy="1807305"/>
          </a:xfrm>
        </p:spPr>
        <p:txBody>
          <a:bodyPr>
            <a:normAutofit/>
          </a:bodyPr>
          <a:lstStyle/>
          <a:p>
            <a:r>
              <a:rPr lang="en-JM" sz="4100"/>
              <a:t>Every Member is Important</a:t>
            </a:r>
            <a:br>
              <a:rPr lang="en-JM" sz="4100"/>
            </a:br>
            <a:endParaRPr lang="en-JM" sz="4100"/>
          </a:p>
        </p:txBody>
      </p:sp>
      <p:sp>
        <p:nvSpPr>
          <p:cNvPr id="3" name="Content Placeholder 2">
            <a:extLst>
              <a:ext uri="{FF2B5EF4-FFF2-40B4-BE49-F238E27FC236}">
                <a16:creationId xmlns:a16="http://schemas.microsoft.com/office/drawing/2014/main" id="{7C29F4D8-F229-4AD7-A8CE-178B7DA9BD34}"/>
              </a:ext>
            </a:extLst>
          </p:cNvPr>
          <p:cNvSpPr>
            <a:spLocks noGrp="1"/>
          </p:cNvSpPr>
          <p:nvPr>
            <p:ph idx="1"/>
          </p:nvPr>
        </p:nvSpPr>
        <p:spPr>
          <a:xfrm>
            <a:off x="838200" y="2333297"/>
            <a:ext cx="4619621" cy="3843666"/>
          </a:xfrm>
        </p:spPr>
        <p:txBody>
          <a:bodyPr>
            <a:normAutofit/>
          </a:bodyPr>
          <a:lstStyle/>
          <a:p>
            <a:r>
              <a:rPr lang="en-US" sz="2000" b="1"/>
              <a:t>Romans 12:4-8</a:t>
            </a:r>
            <a:endParaRPr lang="en-US" sz="2000"/>
          </a:p>
          <a:p>
            <a:r>
              <a:rPr lang="en-US" sz="2000"/>
              <a:t>Every believer possesses spiritual gifts that contribute to the mission of the church.</a:t>
            </a:r>
          </a:p>
          <a:p>
            <a:pPr marL="0" indent="0">
              <a:buNone/>
            </a:pPr>
            <a:endParaRPr lang="en-JM" sz="2000" dirty="0"/>
          </a:p>
        </p:txBody>
      </p:sp>
      <p:pic>
        <p:nvPicPr>
          <p:cNvPr id="5" name="Picture 4">
            <a:extLst>
              <a:ext uri="{FF2B5EF4-FFF2-40B4-BE49-F238E27FC236}">
                <a16:creationId xmlns:a16="http://schemas.microsoft.com/office/drawing/2014/main" id="{9DF68491-5097-9570-DDF3-F78B0BF102B6}"/>
              </a:ext>
            </a:extLst>
          </p:cNvPr>
          <p:cNvPicPr>
            <a:picLocks noChangeAspect="1"/>
          </p:cNvPicPr>
          <p:nvPr/>
        </p:nvPicPr>
        <p:blipFill>
          <a:blip r:embed="rId2">
            <a:extLst>
              <a:ext uri="{28A0092B-C50C-407E-A947-70E740481C1C}">
                <a14:useLocalDpi xmlns:a14="http://schemas.microsoft.com/office/drawing/2010/main" val="0"/>
              </a:ext>
            </a:extLst>
          </a:blip>
          <a:srcRect l="26435" r="15528"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188765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46C9CC-C526-4E5D-925C-6264CD262938}"/>
              </a:ext>
            </a:extLst>
          </p:cNvPr>
          <p:cNvSpPr>
            <a:spLocks noGrp="1"/>
          </p:cNvSpPr>
          <p:nvPr>
            <p:ph type="title"/>
          </p:nvPr>
        </p:nvSpPr>
        <p:spPr>
          <a:xfrm>
            <a:off x="838201" y="365125"/>
            <a:ext cx="5251316" cy="1807305"/>
          </a:xfrm>
        </p:spPr>
        <p:txBody>
          <a:bodyPr>
            <a:normAutofit/>
          </a:bodyPr>
          <a:lstStyle/>
          <a:p>
            <a:pPr marL="228600" marR="0" lvl="0" indent="-228600" defTabSz="914400" rtl="0" eaLnBrk="1" fontAlgn="auto" latinLnBrk="0" hangingPunct="1">
              <a:spcBef>
                <a:spcPts val="1000"/>
              </a:spcBef>
              <a:spcAft>
                <a:spcPts val="0"/>
              </a:spcAft>
              <a:tabLst/>
              <a:defRPr/>
            </a:pPr>
            <a:r>
              <a:rPr kumimoji="0" lang="en-US" b="1" i="0" u="none" strike="noStrike" kern="1200" cap="none" spc="0" normalizeH="0" baseline="0" noProof="0">
                <a:ln>
                  <a:noFill/>
                </a:ln>
                <a:effectLst/>
                <a:uLnTx/>
                <a:uFillTx/>
                <a:latin typeface="Calibri" panose="020F0502020204030204"/>
                <a:ea typeface="+mn-ea"/>
                <a:cs typeface="+mn-cs"/>
              </a:rPr>
              <a:t>Identity in Christ</a:t>
            </a:r>
            <a:br>
              <a:rPr kumimoji="0" lang="en-US" b="1" i="0" u="none" strike="noStrike" kern="1200" cap="none" spc="0" normalizeH="0" baseline="0" noProof="0">
                <a:ln>
                  <a:noFill/>
                </a:ln>
                <a:effectLst/>
                <a:uLnTx/>
                <a:uFillTx/>
                <a:latin typeface="Calibri" panose="020F0502020204030204"/>
                <a:ea typeface="+mn-ea"/>
                <a:cs typeface="+mn-cs"/>
              </a:rPr>
            </a:br>
            <a:endParaRPr lang="en-JM"/>
          </a:p>
        </p:txBody>
      </p:sp>
      <p:sp>
        <p:nvSpPr>
          <p:cNvPr id="3" name="Content Placeholder 2">
            <a:extLst>
              <a:ext uri="{FF2B5EF4-FFF2-40B4-BE49-F238E27FC236}">
                <a16:creationId xmlns:a16="http://schemas.microsoft.com/office/drawing/2014/main" id="{DFA23762-3AAB-4D4A-BE15-5962BEB7DAD3}"/>
              </a:ext>
            </a:extLst>
          </p:cNvPr>
          <p:cNvSpPr>
            <a:spLocks noGrp="1"/>
          </p:cNvSpPr>
          <p:nvPr>
            <p:ph idx="1"/>
          </p:nvPr>
        </p:nvSpPr>
        <p:spPr>
          <a:xfrm>
            <a:off x="838200" y="2333297"/>
            <a:ext cx="5124586" cy="1690063"/>
          </a:xfrm>
        </p:spPr>
        <p:txBody>
          <a:bodyPr>
            <a:normAutofit/>
          </a:bodyPr>
          <a:lstStyle/>
          <a:p>
            <a:r>
              <a:rPr lang="en-US" b="1" dirty="0"/>
              <a:t>Galatians 3:28</a:t>
            </a:r>
            <a:endParaRPr lang="en-US" dirty="0"/>
          </a:p>
          <a:p>
            <a:r>
              <a:rPr lang="en-US" dirty="0"/>
              <a:t>Our primary identity is found in Christ, not in our marital status.</a:t>
            </a:r>
          </a:p>
          <a:p>
            <a:pPr marL="0" indent="0">
              <a:buNone/>
            </a:pPr>
            <a:endParaRPr lang="en-JM" sz="2000" dirty="0"/>
          </a:p>
        </p:txBody>
      </p:sp>
      <p:pic>
        <p:nvPicPr>
          <p:cNvPr id="8" name="Picture 7">
            <a:extLst>
              <a:ext uri="{FF2B5EF4-FFF2-40B4-BE49-F238E27FC236}">
                <a16:creationId xmlns:a16="http://schemas.microsoft.com/office/drawing/2014/main" id="{3B782DED-B5D9-92ED-7033-B8F4DE67655D}"/>
              </a:ext>
            </a:extLst>
          </p:cNvPr>
          <p:cNvPicPr>
            <a:picLocks noChangeAspect="1"/>
          </p:cNvPicPr>
          <p:nvPr/>
        </p:nvPicPr>
        <p:blipFill>
          <a:blip r:embed="rId2"/>
          <a:srcRect l="6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956131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2E3365-7255-40B1-8A30-77C2661A68C4}"/>
              </a:ext>
            </a:extLst>
          </p:cNvPr>
          <p:cNvSpPr>
            <a:spLocks noGrp="1"/>
          </p:cNvSpPr>
          <p:nvPr>
            <p:ph type="title"/>
          </p:nvPr>
        </p:nvSpPr>
        <p:spPr>
          <a:xfrm>
            <a:off x="838201" y="681037"/>
            <a:ext cx="5251316" cy="971223"/>
          </a:xfrm>
        </p:spPr>
        <p:txBody>
          <a:bodyPr>
            <a:normAutofit fontScale="90000"/>
          </a:bodyPr>
          <a:lstStyle/>
          <a:p>
            <a:r>
              <a:rPr lang="en-US" sz="4100" dirty="0"/>
              <a:t>Who Does Singles Ministries Serve?</a:t>
            </a:r>
            <a:br>
              <a:rPr lang="en-US" sz="4100" dirty="0"/>
            </a:br>
            <a:endParaRPr lang="en-JM" sz="4100" dirty="0"/>
          </a:p>
        </p:txBody>
      </p:sp>
      <p:sp>
        <p:nvSpPr>
          <p:cNvPr id="3" name="Content Placeholder 2">
            <a:extLst>
              <a:ext uri="{FF2B5EF4-FFF2-40B4-BE49-F238E27FC236}">
                <a16:creationId xmlns:a16="http://schemas.microsoft.com/office/drawing/2014/main" id="{1F499B4B-4BEB-48C9-BAC8-27569F9B3F20}"/>
              </a:ext>
            </a:extLst>
          </p:cNvPr>
          <p:cNvSpPr>
            <a:spLocks noGrp="1"/>
          </p:cNvSpPr>
          <p:nvPr>
            <p:ph idx="1"/>
          </p:nvPr>
        </p:nvSpPr>
        <p:spPr>
          <a:xfrm>
            <a:off x="835152" y="1463040"/>
            <a:ext cx="5931408" cy="5257800"/>
          </a:xfrm>
        </p:spPr>
        <p:txBody>
          <a:bodyPr>
            <a:normAutofit lnSpcReduction="10000"/>
          </a:bodyPr>
          <a:lstStyle/>
          <a:p>
            <a:r>
              <a:rPr lang="en-US" sz="2400" dirty="0"/>
              <a:t>The ministry serves a wide variety of unmarried adults, including:</a:t>
            </a:r>
          </a:p>
          <a:p>
            <a:pPr>
              <a:buFont typeface="Arial" panose="020B0604020202020204" pitchFamily="34" charset="0"/>
              <a:buChar char="•"/>
            </a:pPr>
            <a:r>
              <a:rPr lang="en-US" sz="2400" dirty="0"/>
              <a:t> Never-married adults </a:t>
            </a:r>
          </a:p>
          <a:p>
            <a:pPr>
              <a:buFont typeface="Arial" panose="020B0604020202020204" pitchFamily="34" charset="0"/>
              <a:buChar char="•"/>
            </a:pPr>
            <a:r>
              <a:rPr lang="en-US" sz="2400" dirty="0"/>
              <a:t>Young professionals </a:t>
            </a:r>
          </a:p>
          <a:p>
            <a:pPr>
              <a:buFont typeface="Arial" panose="020B0604020202020204" pitchFamily="34" charset="0"/>
              <a:buChar char="•"/>
            </a:pPr>
            <a:r>
              <a:rPr lang="en-US" sz="2400" dirty="0"/>
              <a:t>University students </a:t>
            </a:r>
          </a:p>
          <a:p>
            <a:pPr>
              <a:buFont typeface="Arial" panose="020B0604020202020204" pitchFamily="34" charset="0"/>
              <a:buChar char="•"/>
            </a:pPr>
            <a:r>
              <a:rPr lang="en-US" sz="2400" dirty="0"/>
              <a:t>Single parents </a:t>
            </a:r>
          </a:p>
          <a:p>
            <a:pPr>
              <a:buFont typeface="Arial" panose="020B0604020202020204" pitchFamily="34" charset="0"/>
              <a:buChar char="•"/>
            </a:pPr>
            <a:r>
              <a:rPr lang="en-US" sz="2400" dirty="0"/>
              <a:t>Divorced individuals </a:t>
            </a:r>
          </a:p>
          <a:p>
            <a:pPr>
              <a:buFont typeface="Arial" panose="020B0604020202020204" pitchFamily="34" charset="0"/>
              <a:buChar char="•"/>
            </a:pPr>
            <a:r>
              <a:rPr lang="en-US" sz="2400" dirty="0"/>
              <a:t>Widowed persons </a:t>
            </a:r>
          </a:p>
          <a:p>
            <a:pPr>
              <a:buFont typeface="Arial" panose="020B0604020202020204" pitchFamily="34" charset="0"/>
              <a:buChar char="•"/>
            </a:pPr>
            <a:r>
              <a:rPr lang="en-US" sz="2400" dirty="0"/>
              <a:t>Separated individuals </a:t>
            </a:r>
          </a:p>
          <a:p>
            <a:pPr>
              <a:buFont typeface="Arial" panose="020B0604020202020204" pitchFamily="34" charset="0"/>
              <a:buChar char="•"/>
            </a:pPr>
            <a:r>
              <a:rPr lang="en-US" sz="2400" dirty="0"/>
              <a:t>Older adults who have never married </a:t>
            </a:r>
          </a:p>
          <a:p>
            <a:pPr marL="0" indent="0">
              <a:buNone/>
            </a:pPr>
            <a:r>
              <a:rPr lang="en-US" sz="2400" dirty="0"/>
              <a:t>Each group has different emotional, spiritual, and practical needs that the church should intentionally address.</a:t>
            </a:r>
          </a:p>
          <a:p>
            <a:pPr marL="0" indent="0">
              <a:buNone/>
            </a:pPr>
            <a:endParaRPr lang="en-JM" sz="1400" dirty="0"/>
          </a:p>
        </p:txBody>
      </p:sp>
      <p:pic>
        <p:nvPicPr>
          <p:cNvPr id="5" name="Picture 4">
            <a:extLst>
              <a:ext uri="{FF2B5EF4-FFF2-40B4-BE49-F238E27FC236}">
                <a16:creationId xmlns:a16="http://schemas.microsoft.com/office/drawing/2014/main" id="{89445529-C219-2388-DB11-DC1A3607AC6E}"/>
              </a:ext>
            </a:extLst>
          </p:cNvPr>
          <p:cNvPicPr>
            <a:picLocks noChangeAspect="1"/>
          </p:cNvPicPr>
          <p:nvPr/>
        </p:nvPicPr>
        <p:blipFill>
          <a:blip r:embed="rId2"/>
          <a:srcRect l="61"/>
          <a:stretch>
            <a:fillRect/>
          </a:stretch>
        </p:blipFill>
        <p:spPr>
          <a:xfrm>
            <a:off x="6937638" y="10"/>
            <a:ext cx="5254362"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191204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4036</TotalTime>
  <Words>970</Words>
  <Application>Microsoft Office PowerPoint</Application>
  <PresentationFormat>Widescreen</PresentationFormat>
  <Paragraphs>180</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Office Theme</vt:lpstr>
      <vt:lpstr>Singles Ministry Consultative Session August 4, 2025  Presenter:   Joel Shillingford, MSc.</vt:lpstr>
      <vt:lpstr>Singles Ministries in the Seventh-day Adventist Church </vt:lpstr>
      <vt:lpstr>Singles Ministries in the Seventh-day Adventist Church </vt:lpstr>
      <vt:lpstr>Definition </vt:lpstr>
      <vt:lpstr>Biblical Foundation  </vt:lpstr>
      <vt:lpstr>The Apostle Paul </vt:lpstr>
      <vt:lpstr>Every Member is Important </vt:lpstr>
      <vt:lpstr>Identity in Christ </vt:lpstr>
      <vt:lpstr>Who Does Singles Ministries Serve? </vt:lpstr>
      <vt:lpstr>Mission of Singles Ministries </vt:lpstr>
      <vt:lpstr> Objectives of Singles Ministries </vt:lpstr>
      <vt:lpstr>Core Areas of Ministry </vt:lpstr>
      <vt:lpstr> Fellowship </vt:lpstr>
      <vt:lpstr> Service </vt:lpstr>
      <vt:lpstr> Leadership Development </vt:lpstr>
      <vt:lpstr> Personal Development </vt:lpstr>
      <vt:lpstr> Relationship Education </vt:lpstr>
      <vt:lpstr> Challenges Facing Singles Today </vt:lpstr>
      <vt:lpstr>Characteristics of an Effective Singles Ministry </vt:lpstr>
      <vt:lpstr>Practical Programme Ideas </vt:lpstr>
      <vt:lpstr> Fellowship </vt:lpstr>
      <vt:lpstr>Community Service </vt:lpstr>
      <vt:lpstr>Educational</vt:lpstr>
      <vt:lpstr>Principles for Ministry to Singles</vt:lpstr>
      <vt:lpstr>Role of the Local Church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Joel Shillingford</dc:creator>
  <cp:lastModifiedBy>Claudette Grant</cp:lastModifiedBy>
  <cp:revision>5</cp:revision>
  <dcterms:created xsi:type="dcterms:W3CDTF">2026-07-29T15:22:10Z</dcterms:created>
  <dcterms:modified xsi:type="dcterms:W3CDTF">2026-08-02T16:17:27Z</dcterms:modified>
</cp:coreProperties>
</file>