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7" r:id="rId7"/>
    <p:sldId id="258" r:id="rId8"/>
    <p:sldId id="260" r:id="rId9"/>
    <p:sldId id="261" r:id="rId10"/>
    <p:sldId id="262" r:id="rId11"/>
    <p:sldId id="276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2" r:id="rId21"/>
    <p:sldId id="271" r:id="rId22"/>
    <p:sldId id="273" r:id="rId23"/>
    <p:sldId id="274" r:id="rId24"/>
    <p:sldId id="275" r:id="rId25"/>
    <p:sldId id="27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ette Grant" userId="adcdd2c7-d49b-4f9d-bd0d-878df240ce68" providerId="ADAL" clId="{CB198B16-EF83-4AD0-B157-0F0E1D4E41D0}"/>
    <pc:docChg chg="undo custSel modSld">
      <pc:chgData name="Claudette Grant" userId="adcdd2c7-d49b-4f9d-bd0d-878df240ce68" providerId="ADAL" clId="{CB198B16-EF83-4AD0-B157-0F0E1D4E41D0}" dt="2026-07-27T02:43:05.060" v="107" actId="12"/>
      <pc:docMkLst>
        <pc:docMk/>
      </pc:docMkLst>
      <pc:sldChg chg="addSp modSp mod modMedia setBg">
        <pc:chgData name="Claudette Grant" userId="adcdd2c7-d49b-4f9d-bd0d-878df240ce68" providerId="ADAL" clId="{CB198B16-EF83-4AD0-B157-0F0E1D4E41D0}" dt="2026-07-27T02:36:01.032" v="2"/>
        <pc:sldMkLst>
          <pc:docMk/>
          <pc:sldMk cId="2970563237" sldId="256"/>
        </pc:sldMkLst>
        <pc:spChg chg="mod">
          <ac:chgData name="Claudette Grant" userId="adcdd2c7-d49b-4f9d-bd0d-878df240ce68" providerId="ADAL" clId="{CB198B16-EF83-4AD0-B157-0F0E1D4E41D0}" dt="2026-07-27T02:35:59.048" v="0" actId="26606"/>
          <ac:spMkLst>
            <pc:docMk/>
            <pc:sldMk cId="2970563237" sldId="256"/>
            <ac:spMk id="2" creationId="{951A865C-5BA0-4280-B05A-87C2177FF300}"/>
          </ac:spMkLst>
        </pc:spChg>
        <pc:spChg chg="mod">
          <ac:chgData name="Claudette Grant" userId="adcdd2c7-d49b-4f9d-bd0d-878df240ce68" providerId="ADAL" clId="{CB198B16-EF83-4AD0-B157-0F0E1D4E41D0}" dt="2026-07-27T02:35:59.048" v="0" actId="26606"/>
          <ac:spMkLst>
            <pc:docMk/>
            <pc:sldMk cId="2970563237" sldId="256"/>
            <ac:spMk id="3" creationId="{4810A8A8-95E6-424E-A958-292273BC7F14}"/>
          </ac:spMkLst>
        </pc:spChg>
        <pc:spChg chg="add">
          <ac:chgData name="Claudette Grant" userId="adcdd2c7-d49b-4f9d-bd0d-878df240ce68" providerId="ADAL" clId="{CB198B16-EF83-4AD0-B157-0F0E1D4E41D0}" dt="2026-07-27T02:35:59.048" v="0" actId="26606"/>
          <ac:spMkLst>
            <pc:docMk/>
            <pc:sldMk cId="2970563237" sldId="256"/>
            <ac:spMk id="9" creationId="{C1DD1A8A-57D5-4A81-AD04-532B043C5611}"/>
          </ac:spMkLst>
        </pc:spChg>
        <pc:spChg chg="add">
          <ac:chgData name="Claudette Grant" userId="adcdd2c7-d49b-4f9d-bd0d-878df240ce68" providerId="ADAL" clId="{CB198B16-EF83-4AD0-B157-0F0E1D4E41D0}" dt="2026-07-27T02:35:59.048" v="0" actId="26606"/>
          <ac:spMkLst>
            <pc:docMk/>
            <pc:sldMk cId="2970563237" sldId="256"/>
            <ac:spMk id="11" creationId="{007891EC-4501-44ED-A8C8-B11B6DB767AB}"/>
          </ac:spMkLst>
        </pc:spChg>
        <pc:picChg chg="add mod">
          <ac:chgData name="Claudette Grant" userId="adcdd2c7-d49b-4f9d-bd0d-878df240ce68" providerId="ADAL" clId="{CB198B16-EF83-4AD0-B157-0F0E1D4E41D0}" dt="2026-07-27T02:36:01.032" v="2"/>
          <ac:picMkLst>
            <pc:docMk/>
            <pc:sldMk cId="2970563237" sldId="256"/>
            <ac:picMk id="5" creationId="{7EC4BF96-B106-8A41-C8E4-D250CF8A7E87}"/>
          </ac:picMkLst>
        </pc:picChg>
      </pc:sldChg>
      <pc:sldChg chg="addSp modSp mod setBg">
        <pc:chgData name="Claudette Grant" userId="adcdd2c7-d49b-4f9d-bd0d-878df240ce68" providerId="ADAL" clId="{CB198B16-EF83-4AD0-B157-0F0E1D4E41D0}" dt="2026-07-27T02:37:49.810" v="3" actId="26606"/>
        <pc:sldMkLst>
          <pc:docMk/>
          <pc:sldMk cId="1020620194" sldId="261"/>
        </pc:sldMkLst>
        <pc:spChg chg="mod">
          <ac:chgData name="Claudette Grant" userId="adcdd2c7-d49b-4f9d-bd0d-878df240ce68" providerId="ADAL" clId="{CB198B16-EF83-4AD0-B157-0F0E1D4E41D0}" dt="2026-07-27T02:37:49.810" v="3" actId="26606"/>
          <ac:spMkLst>
            <pc:docMk/>
            <pc:sldMk cId="1020620194" sldId="261"/>
            <ac:spMk id="2" creationId="{C266A6C5-7D5B-4B88-A4EF-D8DC856AFD50}"/>
          </ac:spMkLst>
        </pc:spChg>
        <pc:spChg chg="mod">
          <ac:chgData name="Claudette Grant" userId="adcdd2c7-d49b-4f9d-bd0d-878df240ce68" providerId="ADAL" clId="{CB198B16-EF83-4AD0-B157-0F0E1D4E41D0}" dt="2026-07-27T02:37:49.810" v="3" actId="26606"/>
          <ac:spMkLst>
            <pc:docMk/>
            <pc:sldMk cId="1020620194" sldId="261"/>
            <ac:spMk id="3" creationId="{6559FC6A-0708-4DC0-88A8-87BC17D5C692}"/>
          </ac:spMkLst>
        </pc:spChg>
        <pc:spChg chg="add">
          <ac:chgData name="Claudette Grant" userId="adcdd2c7-d49b-4f9d-bd0d-878df240ce68" providerId="ADAL" clId="{CB198B16-EF83-4AD0-B157-0F0E1D4E41D0}" dt="2026-07-27T02:37:49.810" v="3" actId="26606"/>
          <ac:spMkLst>
            <pc:docMk/>
            <pc:sldMk cId="1020620194" sldId="261"/>
            <ac:spMk id="9" creationId="{4F7EBAE4-9945-4473-9E34-B2C66EA0F03D}"/>
          </ac:spMkLst>
        </pc:spChg>
        <pc:spChg chg="add">
          <ac:chgData name="Claudette Grant" userId="adcdd2c7-d49b-4f9d-bd0d-878df240ce68" providerId="ADAL" clId="{CB198B16-EF83-4AD0-B157-0F0E1D4E41D0}" dt="2026-07-27T02:37:49.810" v="3" actId="26606"/>
          <ac:spMkLst>
            <pc:docMk/>
            <pc:sldMk cId="1020620194" sldId="261"/>
            <ac:spMk id="11" creationId="{70BEB1E7-2F88-40BC-B73D-42E5B6F80BFC}"/>
          </ac:spMkLst>
        </pc:spChg>
        <pc:spChg chg="add">
          <ac:chgData name="Claudette Grant" userId="adcdd2c7-d49b-4f9d-bd0d-878df240ce68" providerId="ADAL" clId="{CB198B16-EF83-4AD0-B157-0F0E1D4E41D0}" dt="2026-07-27T02:37:49.810" v="3" actId="26606"/>
          <ac:spMkLst>
            <pc:docMk/>
            <pc:sldMk cId="1020620194" sldId="261"/>
            <ac:spMk id="13" creationId="{A7B99495-F43F-4D80-A44F-2CB4764EB90B}"/>
          </ac:spMkLst>
        </pc:spChg>
        <pc:picChg chg="mod">
          <ac:chgData name="Claudette Grant" userId="adcdd2c7-d49b-4f9d-bd0d-878df240ce68" providerId="ADAL" clId="{CB198B16-EF83-4AD0-B157-0F0E1D4E41D0}" dt="2026-07-27T02:37:49.810" v="3" actId="26606"/>
          <ac:picMkLst>
            <pc:docMk/>
            <pc:sldMk cId="1020620194" sldId="261"/>
            <ac:picMk id="4" creationId="{0D775A45-81D3-4F9F-ABCC-20AC17C84380}"/>
          </ac:picMkLst>
        </pc:picChg>
      </pc:sldChg>
      <pc:sldChg chg="addSp modSp mod setBg">
        <pc:chgData name="Claudette Grant" userId="adcdd2c7-d49b-4f9d-bd0d-878df240ce68" providerId="ADAL" clId="{CB198B16-EF83-4AD0-B157-0F0E1D4E41D0}" dt="2026-07-27T02:42:47.599" v="106" actId="113"/>
        <pc:sldMkLst>
          <pc:docMk/>
          <pc:sldMk cId="3695399797" sldId="262"/>
        </pc:sldMkLst>
        <pc:spChg chg="mod">
          <ac:chgData name="Claudette Grant" userId="adcdd2c7-d49b-4f9d-bd0d-878df240ce68" providerId="ADAL" clId="{CB198B16-EF83-4AD0-B157-0F0E1D4E41D0}" dt="2026-07-27T02:38:25.652" v="4" actId="26606"/>
          <ac:spMkLst>
            <pc:docMk/>
            <pc:sldMk cId="3695399797" sldId="262"/>
            <ac:spMk id="2" creationId="{D7A6F49C-C893-4DBE-B912-399C23DBDDA9}"/>
          </ac:spMkLst>
        </pc:spChg>
        <pc:spChg chg="mod">
          <ac:chgData name="Claudette Grant" userId="adcdd2c7-d49b-4f9d-bd0d-878df240ce68" providerId="ADAL" clId="{CB198B16-EF83-4AD0-B157-0F0E1D4E41D0}" dt="2026-07-27T02:42:47.599" v="106" actId="113"/>
          <ac:spMkLst>
            <pc:docMk/>
            <pc:sldMk cId="3695399797" sldId="262"/>
            <ac:spMk id="3" creationId="{BFB5A688-CB49-4AC8-AE30-5473B8292CE6}"/>
          </ac:spMkLst>
        </pc:spChg>
        <pc:spChg chg="add">
          <ac:chgData name="Claudette Grant" userId="adcdd2c7-d49b-4f9d-bd0d-878df240ce68" providerId="ADAL" clId="{CB198B16-EF83-4AD0-B157-0F0E1D4E41D0}" dt="2026-07-27T02:38:25.652" v="4" actId="26606"/>
          <ac:spMkLst>
            <pc:docMk/>
            <pc:sldMk cId="3695399797" sldId="262"/>
            <ac:spMk id="8" creationId="{327D73B4-9F5C-4A64-A179-51B9500CB8B5}"/>
          </ac:spMkLst>
        </pc:spChg>
        <pc:spChg chg="add">
          <ac:chgData name="Claudette Grant" userId="adcdd2c7-d49b-4f9d-bd0d-878df240ce68" providerId="ADAL" clId="{CB198B16-EF83-4AD0-B157-0F0E1D4E41D0}" dt="2026-07-27T02:38:25.652" v="4" actId="26606"/>
          <ac:spMkLst>
            <pc:docMk/>
            <pc:sldMk cId="3695399797" sldId="262"/>
            <ac:spMk id="10" creationId="{C1F06963-6374-4B48-844F-071A9BAAAE02}"/>
          </ac:spMkLst>
        </pc:spChg>
        <pc:spChg chg="add">
          <ac:chgData name="Claudette Grant" userId="adcdd2c7-d49b-4f9d-bd0d-878df240ce68" providerId="ADAL" clId="{CB198B16-EF83-4AD0-B157-0F0E1D4E41D0}" dt="2026-07-27T02:38:25.652" v="4" actId="26606"/>
          <ac:spMkLst>
            <pc:docMk/>
            <pc:sldMk cId="3695399797" sldId="262"/>
            <ac:spMk id="12" creationId="{6CB927A4-E432-4310-9CD5-E89FF5063179}"/>
          </ac:spMkLst>
        </pc:spChg>
        <pc:spChg chg="add">
          <ac:chgData name="Claudette Grant" userId="adcdd2c7-d49b-4f9d-bd0d-878df240ce68" providerId="ADAL" clId="{CB198B16-EF83-4AD0-B157-0F0E1D4E41D0}" dt="2026-07-27T02:38:25.652" v="4" actId="26606"/>
          <ac:spMkLst>
            <pc:docMk/>
            <pc:sldMk cId="3695399797" sldId="262"/>
            <ac:spMk id="14" creationId="{1453BF6C-B012-48B7-B4E8-6D7AC7C27D02}"/>
          </ac:spMkLst>
        </pc:spChg>
        <pc:spChg chg="add">
          <ac:chgData name="Claudette Grant" userId="adcdd2c7-d49b-4f9d-bd0d-878df240ce68" providerId="ADAL" clId="{CB198B16-EF83-4AD0-B157-0F0E1D4E41D0}" dt="2026-07-27T02:38:25.652" v="4" actId="26606"/>
          <ac:spMkLst>
            <pc:docMk/>
            <pc:sldMk cId="3695399797" sldId="262"/>
            <ac:spMk id="16" creationId="{E3020543-B24B-4EC4-8FFC-8DD88EEA91A8}"/>
          </ac:spMkLst>
        </pc:spChg>
        <pc:cxnChg chg="add">
          <ac:chgData name="Claudette Grant" userId="adcdd2c7-d49b-4f9d-bd0d-878df240ce68" providerId="ADAL" clId="{CB198B16-EF83-4AD0-B157-0F0E1D4E41D0}" dt="2026-07-27T02:38:25.652" v="4" actId="26606"/>
          <ac:cxnSpMkLst>
            <pc:docMk/>
            <pc:sldMk cId="3695399797" sldId="262"/>
            <ac:cxnSpMk id="18" creationId="{C49DA8F6-BCC1-4447-B54C-57856834B94B}"/>
          </ac:cxnSpMkLst>
        </pc:cxnChg>
      </pc:sldChg>
      <pc:sldChg chg="addSp modSp mod setBg">
        <pc:chgData name="Claudette Grant" userId="adcdd2c7-d49b-4f9d-bd0d-878df240ce68" providerId="ADAL" clId="{CB198B16-EF83-4AD0-B157-0F0E1D4E41D0}" dt="2026-07-27T02:43:05.060" v="107" actId="12"/>
        <pc:sldMkLst>
          <pc:docMk/>
          <pc:sldMk cId="1114957860" sldId="263"/>
        </pc:sldMkLst>
        <pc:spChg chg="mod">
          <ac:chgData name="Claudette Grant" userId="adcdd2c7-d49b-4f9d-bd0d-878df240ce68" providerId="ADAL" clId="{CB198B16-EF83-4AD0-B157-0F0E1D4E41D0}" dt="2026-07-27T02:41:37.434" v="103" actId="26606"/>
          <ac:spMkLst>
            <pc:docMk/>
            <pc:sldMk cId="1114957860" sldId="263"/>
            <ac:spMk id="2" creationId="{DF077564-B17F-4144-8CCF-30953E20556B}"/>
          </ac:spMkLst>
        </pc:spChg>
        <pc:spChg chg="mod">
          <ac:chgData name="Claudette Grant" userId="adcdd2c7-d49b-4f9d-bd0d-878df240ce68" providerId="ADAL" clId="{CB198B16-EF83-4AD0-B157-0F0E1D4E41D0}" dt="2026-07-27T02:43:05.060" v="107" actId="12"/>
          <ac:spMkLst>
            <pc:docMk/>
            <pc:sldMk cId="1114957860" sldId="263"/>
            <ac:spMk id="3" creationId="{0D546994-5F7A-4362-A023-17FF4FFAC951}"/>
          </ac:spMkLst>
        </pc:spChg>
        <pc:spChg chg="add">
          <ac:chgData name="Claudette Grant" userId="adcdd2c7-d49b-4f9d-bd0d-878df240ce68" providerId="ADAL" clId="{CB198B16-EF83-4AD0-B157-0F0E1D4E41D0}" dt="2026-07-27T02:41:37.434" v="103" actId="26606"/>
          <ac:spMkLst>
            <pc:docMk/>
            <pc:sldMk cId="1114957860" sldId="263"/>
            <ac:spMk id="8" creationId="{327D73B4-9F5C-4A64-A179-51B9500CB8B5}"/>
          </ac:spMkLst>
        </pc:spChg>
        <pc:spChg chg="add">
          <ac:chgData name="Claudette Grant" userId="adcdd2c7-d49b-4f9d-bd0d-878df240ce68" providerId="ADAL" clId="{CB198B16-EF83-4AD0-B157-0F0E1D4E41D0}" dt="2026-07-27T02:41:37.434" v="103" actId="26606"/>
          <ac:spMkLst>
            <pc:docMk/>
            <pc:sldMk cId="1114957860" sldId="263"/>
            <ac:spMk id="10" creationId="{C1F06963-6374-4B48-844F-071A9BAAAE02}"/>
          </ac:spMkLst>
        </pc:spChg>
        <pc:spChg chg="add">
          <ac:chgData name="Claudette Grant" userId="adcdd2c7-d49b-4f9d-bd0d-878df240ce68" providerId="ADAL" clId="{CB198B16-EF83-4AD0-B157-0F0E1D4E41D0}" dt="2026-07-27T02:41:37.434" v="103" actId="26606"/>
          <ac:spMkLst>
            <pc:docMk/>
            <pc:sldMk cId="1114957860" sldId="263"/>
            <ac:spMk id="12" creationId="{6CB927A4-E432-4310-9CD5-E89FF5063179}"/>
          </ac:spMkLst>
        </pc:spChg>
        <pc:spChg chg="add">
          <ac:chgData name="Claudette Grant" userId="adcdd2c7-d49b-4f9d-bd0d-878df240ce68" providerId="ADAL" clId="{CB198B16-EF83-4AD0-B157-0F0E1D4E41D0}" dt="2026-07-27T02:41:37.434" v="103" actId="26606"/>
          <ac:spMkLst>
            <pc:docMk/>
            <pc:sldMk cId="1114957860" sldId="263"/>
            <ac:spMk id="14" creationId="{1453BF6C-B012-48B7-B4E8-6D7AC7C27D02}"/>
          </ac:spMkLst>
        </pc:spChg>
        <pc:spChg chg="add">
          <ac:chgData name="Claudette Grant" userId="adcdd2c7-d49b-4f9d-bd0d-878df240ce68" providerId="ADAL" clId="{CB198B16-EF83-4AD0-B157-0F0E1D4E41D0}" dt="2026-07-27T02:41:37.434" v="103" actId="26606"/>
          <ac:spMkLst>
            <pc:docMk/>
            <pc:sldMk cId="1114957860" sldId="263"/>
            <ac:spMk id="16" creationId="{E3020543-B24B-4EC4-8FFC-8DD88EEA91A8}"/>
          </ac:spMkLst>
        </pc:spChg>
        <pc:cxnChg chg="add">
          <ac:chgData name="Claudette Grant" userId="adcdd2c7-d49b-4f9d-bd0d-878df240ce68" providerId="ADAL" clId="{CB198B16-EF83-4AD0-B157-0F0E1D4E41D0}" dt="2026-07-27T02:41:37.434" v="103" actId="26606"/>
          <ac:cxnSpMkLst>
            <pc:docMk/>
            <pc:sldMk cId="1114957860" sldId="263"/>
            <ac:cxnSpMk id="18" creationId="{C49DA8F6-BCC1-4447-B54C-57856834B94B}"/>
          </ac:cxnSpMkLst>
        </pc:cxnChg>
      </pc:sldChg>
      <pc:sldChg chg="addSp modSp mod setBg">
        <pc:chgData name="Claudette Grant" userId="adcdd2c7-d49b-4f9d-bd0d-878df240ce68" providerId="ADAL" clId="{CB198B16-EF83-4AD0-B157-0F0E1D4E41D0}" dt="2026-07-27T02:41:04.954" v="102" actId="27636"/>
        <pc:sldMkLst>
          <pc:docMk/>
          <pc:sldMk cId="3929344715" sldId="276"/>
        </pc:sldMkLst>
        <pc:spChg chg="mod">
          <ac:chgData name="Claudette Grant" userId="adcdd2c7-d49b-4f9d-bd0d-878df240ce68" providerId="ADAL" clId="{CB198B16-EF83-4AD0-B157-0F0E1D4E41D0}" dt="2026-07-27T02:39:00.823" v="7" actId="26606"/>
          <ac:spMkLst>
            <pc:docMk/>
            <pc:sldMk cId="3929344715" sldId="276"/>
            <ac:spMk id="2" creationId="{D7A6F49C-C893-4DBE-B912-399C23DBDDA9}"/>
          </ac:spMkLst>
        </pc:spChg>
        <pc:spChg chg="mod">
          <ac:chgData name="Claudette Grant" userId="adcdd2c7-d49b-4f9d-bd0d-878df240ce68" providerId="ADAL" clId="{CB198B16-EF83-4AD0-B157-0F0E1D4E41D0}" dt="2026-07-27T02:41:04.954" v="102" actId="27636"/>
          <ac:spMkLst>
            <pc:docMk/>
            <pc:sldMk cId="3929344715" sldId="276"/>
            <ac:spMk id="3" creationId="{BFB5A688-CB49-4AC8-AE30-5473B8292CE6}"/>
          </ac:spMkLst>
        </pc:spChg>
        <pc:spChg chg="add">
          <ac:chgData name="Claudette Grant" userId="adcdd2c7-d49b-4f9d-bd0d-878df240ce68" providerId="ADAL" clId="{CB198B16-EF83-4AD0-B157-0F0E1D4E41D0}" dt="2026-07-27T02:39:00.823" v="7" actId="26606"/>
          <ac:spMkLst>
            <pc:docMk/>
            <pc:sldMk cId="3929344715" sldId="276"/>
            <ac:spMk id="8" creationId="{327D73B4-9F5C-4A64-A179-51B9500CB8B5}"/>
          </ac:spMkLst>
        </pc:spChg>
        <pc:spChg chg="add">
          <ac:chgData name="Claudette Grant" userId="adcdd2c7-d49b-4f9d-bd0d-878df240ce68" providerId="ADAL" clId="{CB198B16-EF83-4AD0-B157-0F0E1D4E41D0}" dt="2026-07-27T02:39:00.823" v="7" actId="26606"/>
          <ac:spMkLst>
            <pc:docMk/>
            <pc:sldMk cId="3929344715" sldId="276"/>
            <ac:spMk id="10" creationId="{C1F06963-6374-4B48-844F-071A9BAAAE02}"/>
          </ac:spMkLst>
        </pc:spChg>
        <pc:spChg chg="add">
          <ac:chgData name="Claudette Grant" userId="adcdd2c7-d49b-4f9d-bd0d-878df240ce68" providerId="ADAL" clId="{CB198B16-EF83-4AD0-B157-0F0E1D4E41D0}" dt="2026-07-27T02:39:00.823" v="7" actId="26606"/>
          <ac:spMkLst>
            <pc:docMk/>
            <pc:sldMk cId="3929344715" sldId="276"/>
            <ac:spMk id="12" creationId="{6CB927A4-E432-4310-9CD5-E89FF5063179}"/>
          </ac:spMkLst>
        </pc:spChg>
        <pc:spChg chg="add">
          <ac:chgData name="Claudette Grant" userId="adcdd2c7-d49b-4f9d-bd0d-878df240ce68" providerId="ADAL" clId="{CB198B16-EF83-4AD0-B157-0F0E1D4E41D0}" dt="2026-07-27T02:39:00.823" v="7" actId="26606"/>
          <ac:spMkLst>
            <pc:docMk/>
            <pc:sldMk cId="3929344715" sldId="276"/>
            <ac:spMk id="14" creationId="{1453BF6C-B012-48B7-B4E8-6D7AC7C27D02}"/>
          </ac:spMkLst>
        </pc:spChg>
        <pc:spChg chg="add">
          <ac:chgData name="Claudette Grant" userId="adcdd2c7-d49b-4f9d-bd0d-878df240ce68" providerId="ADAL" clId="{CB198B16-EF83-4AD0-B157-0F0E1D4E41D0}" dt="2026-07-27T02:39:00.823" v="7" actId="26606"/>
          <ac:spMkLst>
            <pc:docMk/>
            <pc:sldMk cId="3929344715" sldId="276"/>
            <ac:spMk id="16" creationId="{E3020543-B24B-4EC4-8FFC-8DD88EEA91A8}"/>
          </ac:spMkLst>
        </pc:spChg>
        <pc:cxnChg chg="add">
          <ac:chgData name="Claudette Grant" userId="adcdd2c7-d49b-4f9d-bd0d-878df240ce68" providerId="ADAL" clId="{CB198B16-EF83-4AD0-B157-0F0E1D4E41D0}" dt="2026-07-27T02:39:00.823" v="7" actId="26606"/>
          <ac:cxnSpMkLst>
            <pc:docMk/>
            <pc:sldMk cId="3929344715" sldId="276"/>
            <ac:cxnSpMk id="18" creationId="{C49DA8F6-BCC1-4447-B54C-57856834B94B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436BDA-342E-4360-BEA5-3B5E270A8C5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793E4E8-4DAA-4627-8CB5-14D9F9F3356B}">
      <dgm:prSet/>
      <dgm:spPr/>
      <dgm:t>
        <a:bodyPr/>
        <a:lstStyle/>
        <a:p>
          <a:r>
            <a:rPr lang="en-US"/>
            <a:t>Future priorities include:</a:t>
          </a:r>
        </a:p>
      </dgm:t>
    </dgm:pt>
    <dgm:pt modelId="{9D4FD44A-7AA5-4A93-A711-BAF23CA11DEF}" type="parTrans" cxnId="{50027826-BB67-41AE-86BA-921C4F14536E}">
      <dgm:prSet/>
      <dgm:spPr/>
      <dgm:t>
        <a:bodyPr/>
        <a:lstStyle/>
        <a:p>
          <a:endParaRPr lang="en-US"/>
        </a:p>
      </dgm:t>
    </dgm:pt>
    <dgm:pt modelId="{B6468921-B56C-4CEB-9AE1-5CC21500852A}" type="sibTrans" cxnId="{50027826-BB67-41AE-86BA-921C4F14536E}">
      <dgm:prSet/>
      <dgm:spPr/>
      <dgm:t>
        <a:bodyPr/>
        <a:lstStyle/>
        <a:p>
          <a:endParaRPr lang="en-US"/>
        </a:p>
      </dgm:t>
    </dgm:pt>
    <dgm:pt modelId="{7827C6AD-81E6-4735-BDF2-557CDCA6F694}">
      <dgm:prSet/>
      <dgm:spPr/>
      <dgm:t>
        <a:bodyPr/>
        <a:lstStyle/>
        <a:p>
          <a:r>
            <a:rPr lang="en-US"/>
            <a:t>Mental health awareness </a:t>
          </a:r>
        </a:p>
      </dgm:t>
    </dgm:pt>
    <dgm:pt modelId="{6303D204-F6E4-4C02-BECE-593E0E549C98}" type="parTrans" cxnId="{3EB85195-1AAF-437D-B729-3E1030DD19A4}">
      <dgm:prSet/>
      <dgm:spPr/>
      <dgm:t>
        <a:bodyPr/>
        <a:lstStyle/>
        <a:p>
          <a:endParaRPr lang="en-US"/>
        </a:p>
      </dgm:t>
    </dgm:pt>
    <dgm:pt modelId="{53A19591-B777-4045-A4B4-431782113DCA}" type="sibTrans" cxnId="{3EB85195-1AAF-437D-B729-3E1030DD19A4}">
      <dgm:prSet/>
      <dgm:spPr/>
      <dgm:t>
        <a:bodyPr/>
        <a:lstStyle/>
        <a:p>
          <a:endParaRPr lang="en-US"/>
        </a:p>
      </dgm:t>
    </dgm:pt>
    <dgm:pt modelId="{0E1B79BF-F1B8-4B59-BEBB-70DF64ABB8FC}">
      <dgm:prSet/>
      <dgm:spPr/>
      <dgm:t>
        <a:bodyPr/>
        <a:lstStyle/>
        <a:p>
          <a:r>
            <a:rPr lang="en-US"/>
            <a:t>Digital parenting </a:t>
          </a:r>
        </a:p>
      </dgm:t>
    </dgm:pt>
    <dgm:pt modelId="{598F509F-E9BD-4BD6-A8BE-4FF44A9A300E}" type="parTrans" cxnId="{AE6810E2-D29F-4A67-A930-03B6A38E59AB}">
      <dgm:prSet/>
      <dgm:spPr/>
      <dgm:t>
        <a:bodyPr/>
        <a:lstStyle/>
        <a:p>
          <a:endParaRPr lang="en-US"/>
        </a:p>
      </dgm:t>
    </dgm:pt>
    <dgm:pt modelId="{32E87AE8-FD7D-4712-9CE4-563F82CAEE9F}" type="sibTrans" cxnId="{AE6810E2-D29F-4A67-A930-03B6A38E59AB}">
      <dgm:prSet/>
      <dgm:spPr/>
      <dgm:t>
        <a:bodyPr/>
        <a:lstStyle/>
        <a:p>
          <a:endParaRPr lang="en-US"/>
        </a:p>
      </dgm:t>
    </dgm:pt>
    <dgm:pt modelId="{25318C0E-D025-4E96-BBA2-390E7E790EF2}">
      <dgm:prSet/>
      <dgm:spPr/>
      <dgm:t>
        <a:bodyPr/>
        <a:lstStyle/>
        <a:p>
          <a:r>
            <a:rPr lang="en-US"/>
            <a:t>Pornography recovery </a:t>
          </a:r>
        </a:p>
      </dgm:t>
    </dgm:pt>
    <dgm:pt modelId="{08915030-7C1B-4C65-B3F0-C494ADE6A387}" type="parTrans" cxnId="{FA4B373E-4654-488C-9288-219C8B8D9D5A}">
      <dgm:prSet/>
      <dgm:spPr/>
      <dgm:t>
        <a:bodyPr/>
        <a:lstStyle/>
        <a:p>
          <a:endParaRPr lang="en-US"/>
        </a:p>
      </dgm:t>
    </dgm:pt>
    <dgm:pt modelId="{5ED0C81C-056F-423D-9B7D-B9D1E7A58203}" type="sibTrans" cxnId="{FA4B373E-4654-488C-9288-219C8B8D9D5A}">
      <dgm:prSet/>
      <dgm:spPr/>
      <dgm:t>
        <a:bodyPr/>
        <a:lstStyle/>
        <a:p>
          <a:endParaRPr lang="en-US"/>
        </a:p>
      </dgm:t>
    </dgm:pt>
    <dgm:pt modelId="{02EE0523-F43B-40AF-BCD5-7869C2843E50}">
      <dgm:prSet/>
      <dgm:spPr/>
      <dgm:t>
        <a:bodyPr/>
        <a:lstStyle/>
        <a:p>
          <a:r>
            <a:rPr lang="en-US"/>
            <a:t>Marriage mentoring </a:t>
          </a:r>
        </a:p>
      </dgm:t>
    </dgm:pt>
    <dgm:pt modelId="{DB9D3E99-AE56-4808-9FAE-12561A8000E4}" type="parTrans" cxnId="{E80C7602-0FDE-49E1-B5E4-B3A3DA02D66D}">
      <dgm:prSet/>
      <dgm:spPr/>
      <dgm:t>
        <a:bodyPr/>
        <a:lstStyle/>
        <a:p>
          <a:endParaRPr lang="en-US"/>
        </a:p>
      </dgm:t>
    </dgm:pt>
    <dgm:pt modelId="{C02E6294-E2FE-4351-BC98-E95E4A738984}" type="sibTrans" cxnId="{E80C7602-0FDE-49E1-B5E4-B3A3DA02D66D}">
      <dgm:prSet/>
      <dgm:spPr/>
      <dgm:t>
        <a:bodyPr/>
        <a:lstStyle/>
        <a:p>
          <a:endParaRPr lang="en-US"/>
        </a:p>
      </dgm:t>
    </dgm:pt>
    <dgm:pt modelId="{6D6DCF8B-BD73-4753-B20A-0C95011EEAAB}">
      <dgm:prSet/>
      <dgm:spPr/>
      <dgm:t>
        <a:bodyPr/>
        <a:lstStyle/>
        <a:p>
          <a:r>
            <a:rPr lang="en-US"/>
            <a:t>Youth relationships </a:t>
          </a:r>
        </a:p>
      </dgm:t>
    </dgm:pt>
    <dgm:pt modelId="{B4FF9556-F51F-4AA5-8125-06519684870D}" type="parTrans" cxnId="{D2D87238-7DD9-4CFC-B413-BC5F439BDAB7}">
      <dgm:prSet/>
      <dgm:spPr/>
      <dgm:t>
        <a:bodyPr/>
        <a:lstStyle/>
        <a:p>
          <a:endParaRPr lang="en-US"/>
        </a:p>
      </dgm:t>
    </dgm:pt>
    <dgm:pt modelId="{36B1456A-0F75-4AAF-B129-43BE4084CA9F}" type="sibTrans" cxnId="{D2D87238-7DD9-4CFC-B413-BC5F439BDAB7}">
      <dgm:prSet/>
      <dgm:spPr/>
      <dgm:t>
        <a:bodyPr/>
        <a:lstStyle/>
        <a:p>
          <a:endParaRPr lang="en-US"/>
        </a:p>
      </dgm:t>
    </dgm:pt>
    <dgm:pt modelId="{258C99DC-68BB-446D-8773-5330F26E30C5}">
      <dgm:prSet/>
      <dgm:spPr/>
      <dgm:t>
        <a:bodyPr/>
        <a:lstStyle/>
        <a:p>
          <a:r>
            <a:rPr lang="en-US"/>
            <a:t>Single adult ministries </a:t>
          </a:r>
        </a:p>
      </dgm:t>
    </dgm:pt>
    <dgm:pt modelId="{EF3E9C7D-6A1F-4201-B3BE-F08EBE82D1BE}" type="parTrans" cxnId="{1E0AD89B-7E86-4E21-8D17-078111FC64AB}">
      <dgm:prSet/>
      <dgm:spPr/>
      <dgm:t>
        <a:bodyPr/>
        <a:lstStyle/>
        <a:p>
          <a:endParaRPr lang="en-US"/>
        </a:p>
      </dgm:t>
    </dgm:pt>
    <dgm:pt modelId="{2445FBAD-75B1-4F3F-949D-808106C48D63}" type="sibTrans" cxnId="{1E0AD89B-7E86-4E21-8D17-078111FC64AB}">
      <dgm:prSet/>
      <dgm:spPr/>
      <dgm:t>
        <a:bodyPr/>
        <a:lstStyle/>
        <a:p>
          <a:endParaRPr lang="en-US"/>
        </a:p>
      </dgm:t>
    </dgm:pt>
    <dgm:pt modelId="{338B9588-BB10-4EFD-B7CA-BF3F17DC1551}">
      <dgm:prSet/>
      <dgm:spPr/>
      <dgm:t>
        <a:bodyPr/>
        <a:lstStyle/>
        <a:p>
          <a:r>
            <a:rPr lang="en-US"/>
            <a:t>Intergenerational ministry </a:t>
          </a:r>
        </a:p>
      </dgm:t>
    </dgm:pt>
    <dgm:pt modelId="{BA683F84-EC98-4103-B61F-51FF03A9229B}" type="parTrans" cxnId="{545AD68F-038B-44CD-A8BD-F6000D01F054}">
      <dgm:prSet/>
      <dgm:spPr/>
      <dgm:t>
        <a:bodyPr/>
        <a:lstStyle/>
        <a:p>
          <a:endParaRPr lang="en-US"/>
        </a:p>
      </dgm:t>
    </dgm:pt>
    <dgm:pt modelId="{BDEB540B-3C2D-4466-BB5B-58FC1F95BB35}" type="sibTrans" cxnId="{545AD68F-038B-44CD-A8BD-F6000D01F054}">
      <dgm:prSet/>
      <dgm:spPr/>
      <dgm:t>
        <a:bodyPr/>
        <a:lstStyle/>
        <a:p>
          <a:endParaRPr lang="en-US"/>
        </a:p>
      </dgm:t>
    </dgm:pt>
    <dgm:pt modelId="{014152CF-396F-4EF2-A882-ECFA724C123A}">
      <dgm:prSet/>
      <dgm:spPr/>
      <dgm:t>
        <a:bodyPr/>
        <a:lstStyle/>
        <a:p>
          <a:r>
            <a:rPr lang="en-US"/>
            <a:t>Family discipleship </a:t>
          </a:r>
        </a:p>
      </dgm:t>
    </dgm:pt>
    <dgm:pt modelId="{6CB0E40C-5A48-424B-97FD-143488611396}" type="parTrans" cxnId="{E4A68111-221C-4D13-90BC-1D0E7D4D0DA8}">
      <dgm:prSet/>
      <dgm:spPr/>
      <dgm:t>
        <a:bodyPr/>
        <a:lstStyle/>
        <a:p>
          <a:endParaRPr lang="en-US"/>
        </a:p>
      </dgm:t>
    </dgm:pt>
    <dgm:pt modelId="{3010B7B4-8769-4DB3-8F0B-D457C04B7CCA}" type="sibTrans" cxnId="{E4A68111-221C-4D13-90BC-1D0E7D4D0DA8}">
      <dgm:prSet/>
      <dgm:spPr/>
      <dgm:t>
        <a:bodyPr/>
        <a:lstStyle/>
        <a:p>
          <a:endParaRPr lang="en-US"/>
        </a:p>
      </dgm:t>
    </dgm:pt>
    <dgm:pt modelId="{7BCDE4BC-A751-4045-82C1-72975ADDB32E}">
      <dgm:prSet/>
      <dgm:spPr/>
      <dgm:t>
        <a:bodyPr/>
        <a:lstStyle/>
        <a:p>
          <a:r>
            <a:rPr lang="en-US"/>
            <a:t>The mission remains:</a:t>
          </a:r>
        </a:p>
      </dgm:t>
    </dgm:pt>
    <dgm:pt modelId="{EA20D034-2EEE-4461-82C8-85D48460D09D}" type="parTrans" cxnId="{A13837B9-BB72-4C9E-9A33-F7FF9F79B61C}">
      <dgm:prSet/>
      <dgm:spPr/>
      <dgm:t>
        <a:bodyPr/>
        <a:lstStyle/>
        <a:p>
          <a:endParaRPr lang="en-US"/>
        </a:p>
      </dgm:t>
    </dgm:pt>
    <dgm:pt modelId="{10E247D0-67C0-4FEE-8A4F-9BAEC472FC96}" type="sibTrans" cxnId="{A13837B9-BB72-4C9E-9A33-F7FF9F79B61C}">
      <dgm:prSet/>
      <dgm:spPr/>
      <dgm:t>
        <a:bodyPr/>
        <a:lstStyle/>
        <a:p>
          <a:endParaRPr lang="en-US"/>
        </a:p>
      </dgm:t>
    </dgm:pt>
    <dgm:pt modelId="{BF2D4CF3-E7E3-4B4C-AB16-4A281D4A62A7}">
      <dgm:prSet/>
      <dgm:spPr/>
      <dgm:t>
        <a:bodyPr/>
        <a:lstStyle/>
        <a:p>
          <a:r>
            <a:rPr lang="en-US" b="1"/>
            <a:t>"To restore families into the image of God."</a:t>
          </a:r>
          <a:endParaRPr lang="en-US"/>
        </a:p>
      </dgm:t>
    </dgm:pt>
    <dgm:pt modelId="{FC7F81DF-3F28-445B-9D84-0C5017020CCC}" type="parTrans" cxnId="{9629CBED-C772-47B2-848F-81F2391FEA8C}">
      <dgm:prSet/>
      <dgm:spPr/>
      <dgm:t>
        <a:bodyPr/>
        <a:lstStyle/>
        <a:p>
          <a:endParaRPr lang="en-US"/>
        </a:p>
      </dgm:t>
    </dgm:pt>
    <dgm:pt modelId="{739532CB-0E5E-4CF2-8DB0-F985972C550B}" type="sibTrans" cxnId="{9629CBED-C772-47B2-848F-81F2391FEA8C}">
      <dgm:prSet/>
      <dgm:spPr/>
      <dgm:t>
        <a:bodyPr/>
        <a:lstStyle/>
        <a:p>
          <a:endParaRPr lang="en-US"/>
        </a:p>
      </dgm:t>
    </dgm:pt>
    <dgm:pt modelId="{AF4501AA-0340-429E-B17D-A1FD704B00AB}" type="pres">
      <dgm:prSet presAssocID="{1F436BDA-342E-4360-BEA5-3B5E270A8C51}" presName="diagram" presStyleCnt="0">
        <dgm:presLayoutVars>
          <dgm:dir/>
          <dgm:resizeHandles val="exact"/>
        </dgm:presLayoutVars>
      </dgm:prSet>
      <dgm:spPr/>
    </dgm:pt>
    <dgm:pt modelId="{6A21F95E-E5A6-4F8E-AC70-B56E7B498158}" type="pres">
      <dgm:prSet presAssocID="{8793E4E8-4DAA-4627-8CB5-14D9F9F3356B}" presName="node" presStyleLbl="node1" presStyleIdx="0" presStyleCnt="11">
        <dgm:presLayoutVars>
          <dgm:bulletEnabled val="1"/>
        </dgm:presLayoutVars>
      </dgm:prSet>
      <dgm:spPr/>
    </dgm:pt>
    <dgm:pt modelId="{83DBFB01-18F9-41F1-A6A6-88FFC2E0A8D7}" type="pres">
      <dgm:prSet presAssocID="{B6468921-B56C-4CEB-9AE1-5CC21500852A}" presName="sibTrans" presStyleCnt="0"/>
      <dgm:spPr/>
    </dgm:pt>
    <dgm:pt modelId="{8B9D7668-BD1A-4A01-8A0D-4D07561DEB3C}" type="pres">
      <dgm:prSet presAssocID="{7827C6AD-81E6-4735-BDF2-557CDCA6F694}" presName="node" presStyleLbl="node1" presStyleIdx="1" presStyleCnt="11">
        <dgm:presLayoutVars>
          <dgm:bulletEnabled val="1"/>
        </dgm:presLayoutVars>
      </dgm:prSet>
      <dgm:spPr/>
    </dgm:pt>
    <dgm:pt modelId="{4C23C3DB-1ED1-4365-B694-2F554F5869F1}" type="pres">
      <dgm:prSet presAssocID="{53A19591-B777-4045-A4B4-431782113DCA}" presName="sibTrans" presStyleCnt="0"/>
      <dgm:spPr/>
    </dgm:pt>
    <dgm:pt modelId="{9096EC7D-7EAD-4CBA-8D6F-943BCFFE45BD}" type="pres">
      <dgm:prSet presAssocID="{0E1B79BF-F1B8-4B59-BEBB-70DF64ABB8FC}" presName="node" presStyleLbl="node1" presStyleIdx="2" presStyleCnt="11">
        <dgm:presLayoutVars>
          <dgm:bulletEnabled val="1"/>
        </dgm:presLayoutVars>
      </dgm:prSet>
      <dgm:spPr/>
    </dgm:pt>
    <dgm:pt modelId="{6A922CC6-1DD8-42DC-80FA-FDDCADB3317D}" type="pres">
      <dgm:prSet presAssocID="{32E87AE8-FD7D-4712-9CE4-563F82CAEE9F}" presName="sibTrans" presStyleCnt="0"/>
      <dgm:spPr/>
    </dgm:pt>
    <dgm:pt modelId="{34707123-4171-446D-BFE3-183D6EB87178}" type="pres">
      <dgm:prSet presAssocID="{25318C0E-D025-4E96-BBA2-390E7E790EF2}" presName="node" presStyleLbl="node1" presStyleIdx="3" presStyleCnt="11">
        <dgm:presLayoutVars>
          <dgm:bulletEnabled val="1"/>
        </dgm:presLayoutVars>
      </dgm:prSet>
      <dgm:spPr/>
    </dgm:pt>
    <dgm:pt modelId="{37D0010A-36CE-46DB-B93C-F432F381E506}" type="pres">
      <dgm:prSet presAssocID="{5ED0C81C-056F-423D-9B7D-B9D1E7A58203}" presName="sibTrans" presStyleCnt="0"/>
      <dgm:spPr/>
    </dgm:pt>
    <dgm:pt modelId="{09469854-D567-4EEB-8050-CE7F59C54D86}" type="pres">
      <dgm:prSet presAssocID="{02EE0523-F43B-40AF-BCD5-7869C2843E50}" presName="node" presStyleLbl="node1" presStyleIdx="4" presStyleCnt="11">
        <dgm:presLayoutVars>
          <dgm:bulletEnabled val="1"/>
        </dgm:presLayoutVars>
      </dgm:prSet>
      <dgm:spPr/>
    </dgm:pt>
    <dgm:pt modelId="{0ACDB305-3CF7-4BBF-885C-AA8D10779E6B}" type="pres">
      <dgm:prSet presAssocID="{C02E6294-E2FE-4351-BC98-E95E4A738984}" presName="sibTrans" presStyleCnt="0"/>
      <dgm:spPr/>
    </dgm:pt>
    <dgm:pt modelId="{A072CEB7-15EA-450B-ACD9-05CBFBC0407C}" type="pres">
      <dgm:prSet presAssocID="{6D6DCF8B-BD73-4753-B20A-0C95011EEAAB}" presName="node" presStyleLbl="node1" presStyleIdx="5" presStyleCnt="11">
        <dgm:presLayoutVars>
          <dgm:bulletEnabled val="1"/>
        </dgm:presLayoutVars>
      </dgm:prSet>
      <dgm:spPr/>
    </dgm:pt>
    <dgm:pt modelId="{58657B65-F4B5-4A82-8030-9368BF230213}" type="pres">
      <dgm:prSet presAssocID="{36B1456A-0F75-4AAF-B129-43BE4084CA9F}" presName="sibTrans" presStyleCnt="0"/>
      <dgm:spPr/>
    </dgm:pt>
    <dgm:pt modelId="{701FD12B-11BD-4C8C-AB56-DAFFC123EF11}" type="pres">
      <dgm:prSet presAssocID="{258C99DC-68BB-446D-8773-5330F26E30C5}" presName="node" presStyleLbl="node1" presStyleIdx="6" presStyleCnt="11">
        <dgm:presLayoutVars>
          <dgm:bulletEnabled val="1"/>
        </dgm:presLayoutVars>
      </dgm:prSet>
      <dgm:spPr/>
    </dgm:pt>
    <dgm:pt modelId="{A47A29E7-A40F-4F2B-AAC2-956800028F1F}" type="pres">
      <dgm:prSet presAssocID="{2445FBAD-75B1-4F3F-949D-808106C48D63}" presName="sibTrans" presStyleCnt="0"/>
      <dgm:spPr/>
    </dgm:pt>
    <dgm:pt modelId="{08EEC40B-358E-4D72-9642-E4F750CCAD7E}" type="pres">
      <dgm:prSet presAssocID="{338B9588-BB10-4EFD-B7CA-BF3F17DC1551}" presName="node" presStyleLbl="node1" presStyleIdx="7" presStyleCnt="11">
        <dgm:presLayoutVars>
          <dgm:bulletEnabled val="1"/>
        </dgm:presLayoutVars>
      </dgm:prSet>
      <dgm:spPr/>
    </dgm:pt>
    <dgm:pt modelId="{404C3B7B-CCBC-42D5-AE71-C56374FBA35E}" type="pres">
      <dgm:prSet presAssocID="{BDEB540B-3C2D-4466-BB5B-58FC1F95BB35}" presName="sibTrans" presStyleCnt="0"/>
      <dgm:spPr/>
    </dgm:pt>
    <dgm:pt modelId="{976ECD0C-7BCD-42AA-9444-A89E66A90A8D}" type="pres">
      <dgm:prSet presAssocID="{014152CF-396F-4EF2-A882-ECFA724C123A}" presName="node" presStyleLbl="node1" presStyleIdx="8" presStyleCnt="11">
        <dgm:presLayoutVars>
          <dgm:bulletEnabled val="1"/>
        </dgm:presLayoutVars>
      </dgm:prSet>
      <dgm:spPr/>
    </dgm:pt>
    <dgm:pt modelId="{83246CBE-75BD-4DC9-8A01-47EE3E385DC3}" type="pres">
      <dgm:prSet presAssocID="{3010B7B4-8769-4DB3-8F0B-D457C04B7CCA}" presName="sibTrans" presStyleCnt="0"/>
      <dgm:spPr/>
    </dgm:pt>
    <dgm:pt modelId="{AC117236-F369-4ED9-BA12-B1B04477F4AA}" type="pres">
      <dgm:prSet presAssocID="{7BCDE4BC-A751-4045-82C1-72975ADDB32E}" presName="node" presStyleLbl="node1" presStyleIdx="9" presStyleCnt="11">
        <dgm:presLayoutVars>
          <dgm:bulletEnabled val="1"/>
        </dgm:presLayoutVars>
      </dgm:prSet>
      <dgm:spPr/>
    </dgm:pt>
    <dgm:pt modelId="{64156F37-9794-4B16-9A72-4C09655EBF1C}" type="pres">
      <dgm:prSet presAssocID="{10E247D0-67C0-4FEE-8A4F-9BAEC472FC96}" presName="sibTrans" presStyleCnt="0"/>
      <dgm:spPr/>
    </dgm:pt>
    <dgm:pt modelId="{1BFDD610-FDB0-453C-9BB0-812B78837D60}" type="pres">
      <dgm:prSet presAssocID="{BF2D4CF3-E7E3-4B4C-AB16-4A281D4A62A7}" presName="node" presStyleLbl="node1" presStyleIdx="10" presStyleCnt="11">
        <dgm:presLayoutVars>
          <dgm:bulletEnabled val="1"/>
        </dgm:presLayoutVars>
      </dgm:prSet>
      <dgm:spPr/>
    </dgm:pt>
  </dgm:ptLst>
  <dgm:cxnLst>
    <dgm:cxn modelId="{E80C7602-0FDE-49E1-B5E4-B3A3DA02D66D}" srcId="{1F436BDA-342E-4360-BEA5-3B5E270A8C51}" destId="{02EE0523-F43B-40AF-BCD5-7869C2843E50}" srcOrd="4" destOrd="0" parTransId="{DB9D3E99-AE56-4808-9FAE-12561A8000E4}" sibTransId="{C02E6294-E2FE-4351-BC98-E95E4A738984}"/>
    <dgm:cxn modelId="{E4A68111-221C-4D13-90BC-1D0E7D4D0DA8}" srcId="{1F436BDA-342E-4360-BEA5-3B5E270A8C51}" destId="{014152CF-396F-4EF2-A882-ECFA724C123A}" srcOrd="8" destOrd="0" parTransId="{6CB0E40C-5A48-424B-97FD-143488611396}" sibTransId="{3010B7B4-8769-4DB3-8F0B-D457C04B7CCA}"/>
    <dgm:cxn modelId="{AD356313-F655-4D35-8C7C-CC8DA659F962}" type="presOf" srcId="{7827C6AD-81E6-4735-BDF2-557CDCA6F694}" destId="{8B9D7668-BD1A-4A01-8A0D-4D07561DEB3C}" srcOrd="0" destOrd="0" presId="urn:microsoft.com/office/officeart/2005/8/layout/default"/>
    <dgm:cxn modelId="{5E6B6B18-878C-49D9-986D-17B41C84E061}" type="presOf" srcId="{BF2D4CF3-E7E3-4B4C-AB16-4A281D4A62A7}" destId="{1BFDD610-FDB0-453C-9BB0-812B78837D60}" srcOrd="0" destOrd="0" presId="urn:microsoft.com/office/officeart/2005/8/layout/default"/>
    <dgm:cxn modelId="{241A5B25-B11A-4E00-85EB-5C0DFD0AF848}" type="presOf" srcId="{338B9588-BB10-4EFD-B7CA-BF3F17DC1551}" destId="{08EEC40B-358E-4D72-9642-E4F750CCAD7E}" srcOrd="0" destOrd="0" presId="urn:microsoft.com/office/officeart/2005/8/layout/default"/>
    <dgm:cxn modelId="{50027826-BB67-41AE-86BA-921C4F14536E}" srcId="{1F436BDA-342E-4360-BEA5-3B5E270A8C51}" destId="{8793E4E8-4DAA-4627-8CB5-14D9F9F3356B}" srcOrd="0" destOrd="0" parTransId="{9D4FD44A-7AA5-4A93-A711-BAF23CA11DEF}" sibTransId="{B6468921-B56C-4CEB-9AE1-5CC21500852A}"/>
    <dgm:cxn modelId="{D2D87238-7DD9-4CFC-B413-BC5F439BDAB7}" srcId="{1F436BDA-342E-4360-BEA5-3B5E270A8C51}" destId="{6D6DCF8B-BD73-4753-B20A-0C95011EEAAB}" srcOrd="5" destOrd="0" parTransId="{B4FF9556-F51F-4AA5-8125-06519684870D}" sibTransId="{36B1456A-0F75-4AAF-B129-43BE4084CA9F}"/>
    <dgm:cxn modelId="{FA4B373E-4654-488C-9288-219C8B8D9D5A}" srcId="{1F436BDA-342E-4360-BEA5-3B5E270A8C51}" destId="{25318C0E-D025-4E96-BBA2-390E7E790EF2}" srcOrd="3" destOrd="0" parTransId="{08915030-7C1B-4C65-B3F0-C494ADE6A387}" sibTransId="{5ED0C81C-056F-423D-9B7D-B9D1E7A58203}"/>
    <dgm:cxn modelId="{90D73E63-B905-4848-8C75-BE1241D929D2}" type="presOf" srcId="{02EE0523-F43B-40AF-BCD5-7869C2843E50}" destId="{09469854-D567-4EEB-8050-CE7F59C54D86}" srcOrd="0" destOrd="0" presId="urn:microsoft.com/office/officeart/2005/8/layout/default"/>
    <dgm:cxn modelId="{577D006B-9764-4EF1-9F72-EA633C187513}" type="presOf" srcId="{258C99DC-68BB-446D-8773-5330F26E30C5}" destId="{701FD12B-11BD-4C8C-AB56-DAFFC123EF11}" srcOrd="0" destOrd="0" presId="urn:microsoft.com/office/officeart/2005/8/layout/default"/>
    <dgm:cxn modelId="{F40BDC6D-5CA1-4014-A22E-2F93A3E1CFA5}" type="presOf" srcId="{0E1B79BF-F1B8-4B59-BEBB-70DF64ABB8FC}" destId="{9096EC7D-7EAD-4CBA-8D6F-943BCFFE45BD}" srcOrd="0" destOrd="0" presId="urn:microsoft.com/office/officeart/2005/8/layout/default"/>
    <dgm:cxn modelId="{D473FA79-6F5F-4423-AB75-6191270B5040}" type="presOf" srcId="{7BCDE4BC-A751-4045-82C1-72975ADDB32E}" destId="{AC117236-F369-4ED9-BA12-B1B04477F4AA}" srcOrd="0" destOrd="0" presId="urn:microsoft.com/office/officeart/2005/8/layout/default"/>
    <dgm:cxn modelId="{545AD68F-038B-44CD-A8BD-F6000D01F054}" srcId="{1F436BDA-342E-4360-BEA5-3B5E270A8C51}" destId="{338B9588-BB10-4EFD-B7CA-BF3F17DC1551}" srcOrd="7" destOrd="0" parTransId="{BA683F84-EC98-4103-B61F-51FF03A9229B}" sibTransId="{BDEB540B-3C2D-4466-BB5B-58FC1F95BB35}"/>
    <dgm:cxn modelId="{3EB85195-1AAF-437D-B729-3E1030DD19A4}" srcId="{1F436BDA-342E-4360-BEA5-3B5E270A8C51}" destId="{7827C6AD-81E6-4735-BDF2-557CDCA6F694}" srcOrd="1" destOrd="0" parTransId="{6303D204-F6E4-4C02-BECE-593E0E549C98}" sibTransId="{53A19591-B777-4045-A4B4-431782113DCA}"/>
    <dgm:cxn modelId="{9EF98F95-7926-4F06-9364-426740C0CC3C}" type="presOf" srcId="{6D6DCF8B-BD73-4753-B20A-0C95011EEAAB}" destId="{A072CEB7-15EA-450B-ACD9-05CBFBC0407C}" srcOrd="0" destOrd="0" presId="urn:microsoft.com/office/officeart/2005/8/layout/default"/>
    <dgm:cxn modelId="{1E0AD89B-7E86-4E21-8D17-078111FC64AB}" srcId="{1F436BDA-342E-4360-BEA5-3B5E270A8C51}" destId="{258C99DC-68BB-446D-8773-5330F26E30C5}" srcOrd="6" destOrd="0" parTransId="{EF3E9C7D-6A1F-4201-B3BE-F08EBE82D1BE}" sibTransId="{2445FBAD-75B1-4F3F-949D-808106C48D63}"/>
    <dgm:cxn modelId="{EEA501A2-0F23-4433-8CCC-01A47DC75C72}" type="presOf" srcId="{014152CF-396F-4EF2-A882-ECFA724C123A}" destId="{976ECD0C-7BCD-42AA-9444-A89E66A90A8D}" srcOrd="0" destOrd="0" presId="urn:microsoft.com/office/officeart/2005/8/layout/default"/>
    <dgm:cxn modelId="{A13837B9-BB72-4C9E-9A33-F7FF9F79B61C}" srcId="{1F436BDA-342E-4360-BEA5-3B5E270A8C51}" destId="{7BCDE4BC-A751-4045-82C1-72975ADDB32E}" srcOrd="9" destOrd="0" parTransId="{EA20D034-2EEE-4461-82C8-85D48460D09D}" sibTransId="{10E247D0-67C0-4FEE-8A4F-9BAEC472FC96}"/>
    <dgm:cxn modelId="{F55480D0-8AD8-40DD-A4D3-D7E30346530B}" type="presOf" srcId="{8793E4E8-4DAA-4627-8CB5-14D9F9F3356B}" destId="{6A21F95E-E5A6-4F8E-AC70-B56E7B498158}" srcOrd="0" destOrd="0" presId="urn:microsoft.com/office/officeart/2005/8/layout/default"/>
    <dgm:cxn modelId="{AE6810E2-D29F-4A67-A930-03B6A38E59AB}" srcId="{1F436BDA-342E-4360-BEA5-3B5E270A8C51}" destId="{0E1B79BF-F1B8-4B59-BEBB-70DF64ABB8FC}" srcOrd="2" destOrd="0" parTransId="{598F509F-E9BD-4BD6-A8BE-4FF44A9A300E}" sibTransId="{32E87AE8-FD7D-4712-9CE4-563F82CAEE9F}"/>
    <dgm:cxn modelId="{9629CBED-C772-47B2-848F-81F2391FEA8C}" srcId="{1F436BDA-342E-4360-BEA5-3B5E270A8C51}" destId="{BF2D4CF3-E7E3-4B4C-AB16-4A281D4A62A7}" srcOrd="10" destOrd="0" parTransId="{FC7F81DF-3F28-445B-9D84-0C5017020CCC}" sibTransId="{739532CB-0E5E-4CF2-8DB0-F985972C550B}"/>
    <dgm:cxn modelId="{3E8EB7F5-930A-405F-8B77-42F9230B9BAC}" type="presOf" srcId="{25318C0E-D025-4E96-BBA2-390E7E790EF2}" destId="{34707123-4171-446D-BFE3-183D6EB87178}" srcOrd="0" destOrd="0" presId="urn:microsoft.com/office/officeart/2005/8/layout/default"/>
    <dgm:cxn modelId="{14CF2AF7-2549-4C2B-A540-D99BCC74F0B0}" type="presOf" srcId="{1F436BDA-342E-4360-BEA5-3B5E270A8C51}" destId="{AF4501AA-0340-429E-B17D-A1FD704B00AB}" srcOrd="0" destOrd="0" presId="urn:microsoft.com/office/officeart/2005/8/layout/default"/>
    <dgm:cxn modelId="{82F2D2A7-A5E9-4DA6-ABC0-E61025C1C9E9}" type="presParOf" srcId="{AF4501AA-0340-429E-B17D-A1FD704B00AB}" destId="{6A21F95E-E5A6-4F8E-AC70-B56E7B498158}" srcOrd="0" destOrd="0" presId="urn:microsoft.com/office/officeart/2005/8/layout/default"/>
    <dgm:cxn modelId="{12FB5D6E-C149-41E3-923C-E2DCB70FFEBE}" type="presParOf" srcId="{AF4501AA-0340-429E-B17D-A1FD704B00AB}" destId="{83DBFB01-18F9-41F1-A6A6-88FFC2E0A8D7}" srcOrd="1" destOrd="0" presId="urn:microsoft.com/office/officeart/2005/8/layout/default"/>
    <dgm:cxn modelId="{AA7AF763-21C8-40E5-B833-EBC4638F7ACA}" type="presParOf" srcId="{AF4501AA-0340-429E-B17D-A1FD704B00AB}" destId="{8B9D7668-BD1A-4A01-8A0D-4D07561DEB3C}" srcOrd="2" destOrd="0" presId="urn:microsoft.com/office/officeart/2005/8/layout/default"/>
    <dgm:cxn modelId="{ED0460D6-3F10-4C96-8D6B-835DC3A5F1D9}" type="presParOf" srcId="{AF4501AA-0340-429E-B17D-A1FD704B00AB}" destId="{4C23C3DB-1ED1-4365-B694-2F554F5869F1}" srcOrd="3" destOrd="0" presId="urn:microsoft.com/office/officeart/2005/8/layout/default"/>
    <dgm:cxn modelId="{0A4FBCB9-01A6-446D-A2B3-2365B485FF03}" type="presParOf" srcId="{AF4501AA-0340-429E-B17D-A1FD704B00AB}" destId="{9096EC7D-7EAD-4CBA-8D6F-943BCFFE45BD}" srcOrd="4" destOrd="0" presId="urn:microsoft.com/office/officeart/2005/8/layout/default"/>
    <dgm:cxn modelId="{992D0322-52CE-4911-96B8-232AB8012FAD}" type="presParOf" srcId="{AF4501AA-0340-429E-B17D-A1FD704B00AB}" destId="{6A922CC6-1DD8-42DC-80FA-FDDCADB3317D}" srcOrd="5" destOrd="0" presId="urn:microsoft.com/office/officeart/2005/8/layout/default"/>
    <dgm:cxn modelId="{87946CF9-830A-4502-8C94-A4DFCEA6C0F8}" type="presParOf" srcId="{AF4501AA-0340-429E-B17D-A1FD704B00AB}" destId="{34707123-4171-446D-BFE3-183D6EB87178}" srcOrd="6" destOrd="0" presId="urn:microsoft.com/office/officeart/2005/8/layout/default"/>
    <dgm:cxn modelId="{F8AAD808-DFA5-45B9-AB4A-E470D3F6E4BC}" type="presParOf" srcId="{AF4501AA-0340-429E-B17D-A1FD704B00AB}" destId="{37D0010A-36CE-46DB-B93C-F432F381E506}" srcOrd="7" destOrd="0" presId="urn:microsoft.com/office/officeart/2005/8/layout/default"/>
    <dgm:cxn modelId="{22ADADE5-9DFB-4864-9119-352797B29575}" type="presParOf" srcId="{AF4501AA-0340-429E-B17D-A1FD704B00AB}" destId="{09469854-D567-4EEB-8050-CE7F59C54D86}" srcOrd="8" destOrd="0" presId="urn:microsoft.com/office/officeart/2005/8/layout/default"/>
    <dgm:cxn modelId="{7B69239D-9651-42BD-9854-D5B9FAFED0A2}" type="presParOf" srcId="{AF4501AA-0340-429E-B17D-A1FD704B00AB}" destId="{0ACDB305-3CF7-4BBF-885C-AA8D10779E6B}" srcOrd="9" destOrd="0" presId="urn:microsoft.com/office/officeart/2005/8/layout/default"/>
    <dgm:cxn modelId="{8120189E-634D-4ED3-9BDD-B0C0E160FC2E}" type="presParOf" srcId="{AF4501AA-0340-429E-B17D-A1FD704B00AB}" destId="{A072CEB7-15EA-450B-ACD9-05CBFBC0407C}" srcOrd="10" destOrd="0" presId="urn:microsoft.com/office/officeart/2005/8/layout/default"/>
    <dgm:cxn modelId="{5AB9AA4B-7D7F-4AB5-A272-5B74392252E8}" type="presParOf" srcId="{AF4501AA-0340-429E-B17D-A1FD704B00AB}" destId="{58657B65-F4B5-4A82-8030-9368BF230213}" srcOrd="11" destOrd="0" presId="urn:microsoft.com/office/officeart/2005/8/layout/default"/>
    <dgm:cxn modelId="{12FCE43C-4275-4737-9CEB-278383A3199C}" type="presParOf" srcId="{AF4501AA-0340-429E-B17D-A1FD704B00AB}" destId="{701FD12B-11BD-4C8C-AB56-DAFFC123EF11}" srcOrd="12" destOrd="0" presId="urn:microsoft.com/office/officeart/2005/8/layout/default"/>
    <dgm:cxn modelId="{82057D68-0BA5-42A9-8E3B-233174AA08F3}" type="presParOf" srcId="{AF4501AA-0340-429E-B17D-A1FD704B00AB}" destId="{A47A29E7-A40F-4F2B-AAC2-956800028F1F}" srcOrd="13" destOrd="0" presId="urn:microsoft.com/office/officeart/2005/8/layout/default"/>
    <dgm:cxn modelId="{EA74E5CB-3F0C-4089-9CF6-7BF6FA897E1B}" type="presParOf" srcId="{AF4501AA-0340-429E-B17D-A1FD704B00AB}" destId="{08EEC40B-358E-4D72-9642-E4F750CCAD7E}" srcOrd="14" destOrd="0" presId="urn:microsoft.com/office/officeart/2005/8/layout/default"/>
    <dgm:cxn modelId="{C0A9E9E8-2B19-4A61-9C82-8B78A085EC56}" type="presParOf" srcId="{AF4501AA-0340-429E-B17D-A1FD704B00AB}" destId="{404C3B7B-CCBC-42D5-AE71-C56374FBA35E}" srcOrd="15" destOrd="0" presId="urn:microsoft.com/office/officeart/2005/8/layout/default"/>
    <dgm:cxn modelId="{C0EACAB7-423A-4450-8C42-DE4FBA132516}" type="presParOf" srcId="{AF4501AA-0340-429E-B17D-A1FD704B00AB}" destId="{976ECD0C-7BCD-42AA-9444-A89E66A90A8D}" srcOrd="16" destOrd="0" presId="urn:microsoft.com/office/officeart/2005/8/layout/default"/>
    <dgm:cxn modelId="{5B30CB7E-0DF0-4744-B6BD-5E4431B80975}" type="presParOf" srcId="{AF4501AA-0340-429E-B17D-A1FD704B00AB}" destId="{83246CBE-75BD-4DC9-8A01-47EE3E385DC3}" srcOrd="17" destOrd="0" presId="urn:microsoft.com/office/officeart/2005/8/layout/default"/>
    <dgm:cxn modelId="{D34F97EF-C0BF-4901-962B-4D5FB57EDD63}" type="presParOf" srcId="{AF4501AA-0340-429E-B17D-A1FD704B00AB}" destId="{AC117236-F369-4ED9-BA12-B1B04477F4AA}" srcOrd="18" destOrd="0" presId="urn:microsoft.com/office/officeart/2005/8/layout/default"/>
    <dgm:cxn modelId="{6D8F6967-85F1-45C3-A357-B311DD18BFF8}" type="presParOf" srcId="{AF4501AA-0340-429E-B17D-A1FD704B00AB}" destId="{64156F37-9794-4B16-9A72-4C09655EBF1C}" srcOrd="19" destOrd="0" presId="urn:microsoft.com/office/officeart/2005/8/layout/default"/>
    <dgm:cxn modelId="{F5C1F15C-9DF1-47AB-B205-BB26CCD6CDBC}" type="presParOf" srcId="{AF4501AA-0340-429E-B17D-A1FD704B00AB}" destId="{1BFDD610-FDB0-453C-9BB0-812B78837D60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1F95E-E5A6-4F8E-AC70-B56E7B498158}">
      <dsp:nvSpPr>
        <dsp:cNvPr id="0" name=""/>
        <dsp:cNvSpPr/>
      </dsp:nvSpPr>
      <dsp:spPr>
        <a:xfrm>
          <a:off x="2632" y="483413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Future priorities include:</a:t>
          </a:r>
        </a:p>
      </dsp:txBody>
      <dsp:txXfrm>
        <a:off x="2632" y="483413"/>
        <a:ext cx="2088234" cy="1252940"/>
      </dsp:txXfrm>
    </dsp:sp>
    <dsp:sp modelId="{8B9D7668-BD1A-4A01-8A0D-4D07561DEB3C}">
      <dsp:nvSpPr>
        <dsp:cNvPr id="0" name=""/>
        <dsp:cNvSpPr/>
      </dsp:nvSpPr>
      <dsp:spPr>
        <a:xfrm>
          <a:off x="2299690" y="483413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Mental health awareness </a:t>
          </a:r>
        </a:p>
      </dsp:txBody>
      <dsp:txXfrm>
        <a:off x="2299690" y="483413"/>
        <a:ext cx="2088234" cy="1252940"/>
      </dsp:txXfrm>
    </dsp:sp>
    <dsp:sp modelId="{9096EC7D-7EAD-4CBA-8D6F-943BCFFE45BD}">
      <dsp:nvSpPr>
        <dsp:cNvPr id="0" name=""/>
        <dsp:cNvSpPr/>
      </dsp:nvSpPr>
      <dsp:spPr>
        <a:xfrm>
          <a:off x="4596748" y="483413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Digital parenting </a:t>
          </a:r>
        </a:p>
      </dsp:txBody>
      <dsp:txXfrm>
        <a:off x="4596748" y="483413"/>
        <a:ext cx="2088234" cy="1252940"/>
      </dsp:txXfrm>
    </dsp:sp>
    <dsp:sp modelId="{34707123-4171-446D-BFE3-183D6EB87178}">
      <dsp:nvSpPr>
        <dsp:cNvPr id="0" name=""/>
        <dsp:cNvSpPr/>
      </dsp:nvSpPr>
      <dsp:spPr>
        <a:xfrm>
          <a:off x="6893806" y="483413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Pornography recovery </a:t>
          </a:r>
        </a:p>
      </dsp:txBody>
      <dsp:txXfrm>
        <a:off x="6893806" y="483413"/>
        <a:ext cx="2088234" cy="1252940"/>
      </dsp:txXfrm>
    </dsp:sp>
    <dsp:sp modelId="{09469854-D567-4EEB-8050-CE7F59C54D86}">
      <dsp:nvSpPr>
        <dsp:cNvPr id="0" name=""/>
        <dsp:cNvSpPr/>
      </dsp:nvSpPr>
      <dsp:spPr>
        <a:xfrm>
          <a:off x="2632" y="1945178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Marriage mentoring </a:t>
          </a:r>
        </a:p>
      </dsp:txBody>
      <dsp:txXfrm>
        <a:off x="2632" y="1945178"/>
        <a:ext cx="2088234" cy="1252940"/>
      </dsp:txXfrm>
    </dsp:sp>
    <dsp:sp modelId="{A072CEB7-15EA-450B-ACD9-05CBFBC0407C}">
      <dsp:nvSpPr>
        <dsp:cNvPr id="0" name=""/>
        <dsp:cNvSpPr/>
      </dsp:nvSpPr>
      <dsp:spPr>
        <a:xfrm>
          <a:off x="2299690" y="1945178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Youth relationships </a:t>
          </a:r>
        </a:p>
      </dsp:txBody>
      <dsp:txXfrm>
        <a:off x="2299690" y="1945178"/>
        <a:ext cx="2088234" cy="1252940"/>
      </dsp:txXfrm>
    </dsp:sp>
    <dsp:sp modelId="{701FD12B-11BD-4C8C-AB56-DAFFC123EF11}">
      <dsp:nvSpPr>
        <dsp:cNvPr id="0" name=""/>
        <dsp:cNvSpPr/>
      </dsp:nvSpPr>
      <dsp:spPr>
        <a:xfrm>
          <a:off x="4596748" y="1945178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Single adult ministries </a:t>
          </a:r>
        </a:p>
      </dsp:txBody>
      <dsp:txXfrm>
        <a:off x="4596748" y="1945178"/>
        <a:ext cx="2088234" cy="1252940"/>
      </dsp:txXfrm>
    </dsp:sp>
    <dsp:sp modelId="{08EEC40B-358E-4D72-9642-E4F750CCAD7E}">
      <dsp:nvSpPr>
        <dsp:cNvPr id="0" name=""/>
        <dsp:cNvSpPr/>
      </dsp:nvSpPr>
      <dsp:spPr>
        <a:xfrm>
          <a:off x="6893806" y="1945178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Intergenerational ministry </a:t>
          </a:r>
        </a:p>
      </dsp:txBody>
      <dsp:txXfrm>
        <a:off x="6893806" y="1945178"/>
        <a:ext cx="2088234" cy="1252940"/>
      </dsp:txXfrm>
    </dsp:sp>
    <dsp:sp modelId="{976ECD0C-7BCD-42AA-9444-A89E66A90A8D}">
      <dsp:nvSpPr>
        <dsp:cNvPr id="0" name=""/>
        <dsp:cNvSpPr/>
      </dsp:nvSpPr>
      <dsp:spPr>
        <a:xfrm>
          <a:off x="1151161" y="3406942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Family discipleship </a:t>
          </a:r>
        </a:p>
      </dsp:txBody>
      <dsp:txXfrm>
        <a:off x="1151161" y="3406942"/>
        <a:ext cx="2088234" cy="1252940"/>
      </dsp:txXfrm>
    </dsp:sp>
    <dsp:sp modelId="{AC117236-F369-4ED9-BA12-B1B04477F4AA}">
      <dsp:nvSpPr>
        <dsp:cNvPr id="0" name=""/>
        <dsp:cNvSpPr/>
      </dsp:nvSpPr>
      <dsp:spPr>
        <a:xfrm>
          <a:off x="3448219" y="3406942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The mission remains:</a:t>
          </a:r>
        </a:p>
      </dsp:txBody>
      <dsp:txXfrm>
        <a:off x="3448219" y="3406942"/>
        <a:ext cx="2088234" cy="1252940"/>
      </dsp:txXfrm>
    </dsp:sp>
    <dsp:sp modelId="{1BFDD610-FDB0-453C-9BB0-812B78837D60}">
      <dsp:nvSpPr>
        <dsp:cNvPr id="0" name=""/>
        <dsp:cNvSpPr/>
      </dsp:nvSpPr>
      <dsp:spPr>
        <a:xfrm>
          <a:off x="5745277" y="3406942"/>
          <a:ext cx="2088234" cy="1252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"To restore families into the image of God."</a:t>
          </a:r>
          <a:endParaRPr lang="en-US" sz="2100" kern="1200"/>
        </a:p>
      </dsp:txBody>
      <dsp:txXfrm>
        <a:off x="5745277" y="3406942"/>
        <a:ext cx="2088234" cy="1252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9C27A-784E-4AEC-85E2-9D4A8C031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208A39-77BB-45E8-A4F3-06F6CE26E1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D31713-C060-41A0-A9A6-423F7273E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BAE75-FA79-4E73-A1FC-EC04BB99D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64C82-1FD3-4A24-8682-D0166249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103755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AD37B-8EF3-4123-9F66-9C4EDD80F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AD9EC2-9A0B-4FF5-9262-2F192D0760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B2D4F-E96D-4430-9DD5-311811CCE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75FDA-F165-4EDD-B004-04EB182FC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BE53C-E170-41AA-B3E2-095FA8610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10776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EA42E4-CFB3-4A98-B1B1-164C62A64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BC5412-651A-46F0-91FA-01D10BFA7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FAC66-B56B-442B-92A1-F2CBE251F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9D0DE-708F-4003-9672-A5D110F73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CADBA-9422-435C-9CCC-8A3F3F801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31167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7A184-66D0-4C99-BCBC-8B4D096B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5866B-D737-4462-842B-2C5B44823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F93B0-ABDB-4436-A1B0-3F620809D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6523A-C396-4AE3-8E8E-CFC71AED4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98A40-D050-4FAA-B6C6-F9EEB782D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429126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B88D0-4A6A-44C2-8660-0C95B184C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0D321-781F-472E-9C45-7D5BF5FFD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4F9E0-C0BB-4D7E-BD5E-E677C36E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2F21B-FC1F-4F53-917E-235C4AC9D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1BA11-0BDD-42FD-88B6-6D0830DB1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826109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7BDF2-4FF7-4B3C-A630-D06DDFA48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A095A-4FEC-4AB3-A507-74D07E7CAD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EA99D7-9FCA-45F1-BC6B-52E6BB8D1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EDCBDD-CB09-41D1-822B-954E70748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9A275-8A18-4BEA-BF95-5E6F69A5F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7A29AC-AD38-45E8-8EB2-BD9672298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79998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3764E-E47B-4B9B-8624-A93E2D25D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272D7-B8D6-4F85-A101-11D1E8C1C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A5845-1446-4E99-B475-DC7F58A18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C174EC-2697-461A-B0CC-AE52E3F27D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C54C6A-4C34-43B2-B97D-3D77681517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008000-CBDE-47CF-94D7-F647C0C5B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35259-B8BF-42FD-B8C5-BCC989013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828084-F023-4BB6-9016-03DE1D73F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416358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B5CFD-344F-4B3B-B74F-F708724C7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B56312-B84D-4B25-A0FF-0425A6A0D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D66624-8BC2-41FE-826C-08D51CD63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E2D8D4-EA39-4F24-88B7-6D897A611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470263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6AF7CA-8CAF-424B-B5CA-AA7F2B5D7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7254A8-432E-4FEF-B4B5-B82392106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8EB57-8201-4019-A13C-F7DE88AE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81953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C4103-68B2-4C6E-9E2D-831692B2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31DD4-6E81-4572-B3D0-49EE8B379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CF9437-8BC2-4BB4-AF4E-423A04F07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148CF6-F527-486F-B92A-08BA2BBE9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85548-5EBE-478B-8424-3DCB181A1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749CEF-E4E7-4260-8A7C-67A07A2F6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58682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88AC4-EF12-4123-8938-A26032211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E034E0-0506-4EA1-91DD-129BFB2A5E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087F4D-A936-4F0C-833C-6EBDE3924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FF432C-2C21-48BC-99C0-F4A6F8885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2EEC1D-A5B7-451F-9208-F0B85888A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M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11F06-FDB9-4765-B82B-5E7BF5043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391544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D85EA2-9E6C-4D81-930D-3BF2F7D4E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9C66A-2F9A-48E0-B7CD-0FE0E3E70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16BB2-1AAC-4D94-86B2-83F30AD42E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B30A8-4179-4C5E-95DB-38B373925932}" type="datetimeFigureOut">
              <a:rPr lang="en-JM" smtClean="0"/>
              <a:t>26/7/2026</a:t>
            </a:fld>
            <a:endParaRPr lang="en-J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CC786-6127-4060-BC0D-5DAB7B8D1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2646F-3924-44BC-A430-9134D6F8A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14B85-ACBC-43AE-B1C9-412B339D12A1}" type="slidenum">
              <a:rPr lang="en-JM" smtClean="0"/>
              <a:t>‹#›</a:t>
            </a:fld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3663032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People Planning">
            <a:extLst>
              <a:ext uri="{FF2B5EF4-FFF2-40B4-BE49-F238E27FC236}">
                <a16:creationId xmlns:a16="http://schemas.microsoft.com/office/drawing/2014/main" id="{7EC4BF96-B106-8A41-C8E4-D250CF8A7E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1" b="285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1A865C-5BA0-4280-B05A-87C2177FF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JM" sz="5200" dirty="0">
                <a:solidFill>
                  <a:srgbClr val="FFFFFF"/>
                </a:solidFill>
              </a:rPr>
              <a:t>Consultative Session with Family Life Leaders</a:t>
            </a:r>
            <a:br>
              <a:rPr lang="en-JM" sz="5200" dirty="0">
                <a:solidFill>
                  <a:srgbClr val="FFFFFF"/>
                </a:solidFill>
              </a:rPr>
            </a:br>
            <a:r>
              <a:rPr lang="en-JM" sz="5200" b="1" i="1" dirty="0">
                <a:solidFill>
                  <a:srgbClr val="FFFFFF"/>
                </a:solidFill>
              </a:rPr>
              <a:t>Manchester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10A8A8-95E6-424E-A958-292273BC7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JM" sz="2200">
                <a:solidFill>
                  <a:srgbClr val="FFFFFF"/>
                </a:solidFill>
              </a:rPr>
              <a:t>Pastor Joel Shillingford</a:t>
            </a:r>
          </a:p>
          <a:p>
            <a:r>
              <a:rPr lang="en-JM" sz="2200">
                <a:solidFill>
                  <a:srgbClr val="FFFFFF"/>
                </a:solidFill>
              </a:rPr>
              <a:t>Ministerial Secretary &amp; Director, Family Ministries</a:t>
            </a:r>
          </a:p>
          <a:p>
            <a:r>
              <a:rPr lang="en-JM" sz="2200">
                <a:solidFill>
                  <a:srgbClr val="FFFFFF"/>
                </a:solidFill>
              </a:rPr>
              <a:t>Central Jamaica Conference of Seventh-day Aventists</a:t>
            </a:r>
          </a:p>
        </p:txBody>
      </p:sp>
    </p:spTree>
    <p:extLst>
      <p:ext uri="{BB962C8B-B14F-4D97-AF65-F5344CB8AC3E}">
        <p14:creationId xmlns:p14="http://schemas.microsoft.com/office/powerpoint/2010/main" val="297056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9E1B21-3112-4897-B2B9-5C19BD849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US" sz="4300" b="1" dirty="0">
                <a:solidFill>
                  <a:srgbClr val="FFFFFF"/>
                </a:solidFill>
              </a:rPr>
              <a:t>Family Ministries in the SDA Church Working Policy</a:t>
            </a:r>
            <a:br>
              <a:rPr lang="en-US" sz="4300" dirty="0">
                <a:solidFill>
                  <a:srgbClr val="FFFFFF"/>
                </a:solidFill>
              </a:rPr>
            </a:br>
            <a:endParaRPr lang="en-JM" sz="4300" dirty="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C9380-B9C1-4E02-9FC3-D5F1B17BC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0285" y="518400"/>
            <a:ext cx="5067286" cy="5837949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According to the </a:t>
            </a:r>
            <a:r>
              <a:rPr lang="en-US" b="1" dirty="0">
                <a:solidFill>
                  <a:schemeClr val="tx1">
                    <a:alpha val="80000"/>
                  </a:schemeClr>
                </a:solidFill>
              </a:rPr>
              <a:t>Seventh-day Adventist Church Working Policy (K 10 Objectives  Family Ministries)</a:t>
            </a:r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Family Ministries exists to: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Strengthen marriages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Nurture families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Promote biblical relationships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Equip parents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Support individuals at every stage of family life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It serves all families—not only traditional families.</a:t>
            </a:r>
          </a:p>
          <a:p>
            <a:pPr marL="0" indent="0">
              <a:buNone/>
            </a:pPr>
            <a:endParaRPr lang="en-JM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195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0368EB-4491-49F7-BF44-BB080712D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JM" sz="5600" b="1" dirty="0">
                <a:solidFill>
                  <a:srgbClr val="FFFFFF"/>
                </a:solidFill>
              </a:rPr>
              <a:t>Objective # 1</a:t>
            </a:r>
            <a:br>
              <a:rPr lang="en-JM" sz="5600" b="1" dirty="0">
                <a:solidFill>
                  <a:srgbClr val="FFFFFF"/>
                </a:solidFill>
              </a:rPr>
            </a:br>
            <a:r>
              <a:rPr lang="en-US" sz="6000" b="1" dirty="0">
                <a:solidFill>
                  <a:schemeClr val="bg1">
                    <a:alpha val="80000"/>
                  </a:schemeClr>
                </a:solidFill>
              </a:rPr>
              <a:t>Strengthen Marriage</a:t>
            </a:r>
            <a:br>
              <a:rPr lang="en-US" sz="6000" b="1" dirty="0">
                <a:solidFill>
                  <a:schemeClr val="tx1">
                    <a:alpha val="80000"/>
                  </a:schemeClr>
                </a:solidFill>
              </a:rPr>
            </a:br>
            <a:endParaRPr lang="en-JM" sz="5600" b="1" dirty="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C6145-7C7A-4B16-B25C-9397BECEA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build strong marriages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improve communication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deepen commitment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encourage biblical love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Marriage is viewed as a lifelong covenant established by God.</a:t>
            </a:r>
          </a:p>
          <a:p>
            <a:pPr marL="0" indent="0">
              <a:buNone/>
            </a:pPr>
            <a:endParaRPr lang="en-JM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458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97410D-CCE1-45E5-BB08-10A2A775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 fontScale="90000"/>
          </a:bodyPr>
          <a:lstStyle/>
          <a:p>
            <a:pPr algn="ctr"/>
            <a:br>
              <a:rPr lang="en-JM" sz="5600" dirty="0">
                <a:solidFill>
                  <a:srgbClr val="FFFFFF"/>
                </a:solidFill>
              </a:rPr>
            </a:br>
            <a:r>
              <a:rPr lang="en-JM" sz="5600" dirty="0">
                <a:solidFill>
                  <a:srgbClr val="FFFFFF"/>
                </a:solidFill>
              </a:rPr>
              <a:t>Objective # 2:</a:t>
            </a:r>
            <a:br>
              <a:rPr lang="en-JM" sz="5600" dirty="0">
                <a:solidFill>
                  <a:srgbClr val="FFFFFF"/>
                </a:solidFill>
              </a:rPr>
            </a:br>
            <a:r>
              <a:rPr lang="en-JM" b="1" dirty="0">
                <a:solidFill>
                  <a:schemeClr val="bg1">
                    <a:alpha val="80000"/>
                  </a:schemeClr>
                </a:solidFill>
              </a:rPr>
              <a:t>Promote Healthy Family Relationships</a:t>
            </a:r>
            <a:br>
              <a:rPr lang="en-US" sz="6000" b="1" dirty="0">
                <a:solidFill>
                  <a:schemeClr val="tx1">
                    <a:alpha val="80000"/>
                  </a:schemeClr>
                </a:solidFill>
              </a:rPr>
            </a:br>
            <a:endParaRPr lang="en-JM" sz="5600" dirty="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7738D-CD90-4AF2-8ABC-B1979238C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Helping families develop: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Love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Respect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Forgiveness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Communication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Spiritual intimacy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Healthy homes produce emotionally healthy disciples</a:t>
            </a:r>
          </a:p>
          <a:p>
            <a:pPr marL="0" indent="0">
              <a:buNone/>
            </a:pPr>
            <a:endParaRPr lang="en-JM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063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69A74B-E7E9-4DBB-B9DA-DC86A9923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008" y="1628179"/>
            <a:ext cx="3651101" cy="3296090"/>
          </a:xfrm>
        </p:spPr>
        <p:txBody>
          <a:bodyPr anchor="ctr">
            <a:normAutofit fontScale="90000"/>
          </a:bodyPr>
          <a:lstStyle/>
          <a:p>
            <a:pPr algn="ctr"/>
            <a:br>
              <a:rPr lang="en-JM" sz="5600" dirty="0">
                <a:solidFill>
                  <a:srgbClr val="FFFFFF"/>
                </a:solidFill>
              </a:rPr>
            </a:br>
            <a:r>
              <a:rPr lang="en-JM" sz="5600" dirty="0">
                <a:solidFill>
                  <a:srgbClr val="FFFFFF"/>
                </a:solidFill>
              </a:rPr>
              <a:t>Objective # 3:</a:t>
            </a:r>
            <a:br>
              <a:rPr lang="en-JM" sz="5600" dirty="0">
                <a:solidFill>
                  <a:srgbClr val="FFFFFF"/>
                </a:solidFill>
              </a:rPr>
            </a:br>
            <a:r>
              <a:rPr lang="en-US" sz="4900" b="1" dirty="0">
                <a:solidFill>
                  <a:schemeClr val="bg1">
                    <a:alpha val="80000"/>
                  </a:schemeClr>
                </a:solidFill>
              </a:rPr>
              <a:t>Equip Parents </a:t>
            </a:r>
            <a:br>
              <a:rPr lang="en-US" sz="6000" b="1" dirty="0">
                <a:solidFill>
                  <a:schemeClr val="tx1">
                    <a:alpha val="80000"/>
                  </a:schemeClr>
                </a:solidFill>
              </a:rPr>
            </a:br>
            <a:endParaRPr lang="en-JM" sz="5600" dirty="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30281-1463-43B2-BF32-D78186509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0285" y="554152"/>
            <a:ext cx="5110282" cy="5837949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Parents are trained to: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disciple children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nurture faith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teach biblical values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develop healthy discipline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lead family worship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"The home is the child's first school."</a:t>
            </a:r>
          </a:p>
          <a:p>
            <a:pPr marL="0" indent="0">
              <a:buNone/>
            </a:pPr>
            <a:endParaRPr lang="en-JM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920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C4B47A-91BB-4336-93FC-B44481D1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 fontScale="90000"/>
          </a:bodyPr>
          <a:lstStyle/>
          <a:p>
            <a:pPr algn="ctr"/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Objective # 4: Minister to Families in Every Stage of Life</a:t>
            </a:r>
            <a:br>
              <a:rPr lang="en-US" sz="4800" dirty="0">
                <a:solidFill>
                  <a:srgbClr val="FFFFFF"/>
                </a:solidFill>
              </a:rPr>
            </a:br>
            <a:endParaRPr lang="en-JM" sz="4800" dirty="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66944-5F82-42FE-968D-A52E2F5DE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The department ministers to: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Newly married couples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Families with children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Single parents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Blended families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Empty nesters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Widows and widowers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Grandparents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Singles</a:t>
            </a:r>
          </a:p>
          <a:p>
            <a:pPr marL="0" indent="0">
              <a:buNone/>
            </a:pPr>
            <a:endParaRPr lang="en-JM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094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197E87-5B4D-43E2-90B9-6842DD0E9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JM" sz="5600" dirty="0">
                <a:solidFill>
                  <a:srgbClr val="FFFFFF"/>
                </a:solidFill>
              </a:rPr>
              <a:t>Objective # 5: </a:t>
            </a:r>
            <a:br>
              <a:rPr lang="en-JM" sz="5600" dirty="0">
                <a:solidFill>
                  <a:srgbClr val="FFFFFF"/>
                </a:solidFill>
              </a:rPr>
            </a:br>
            <a:r>
              <a:rPr lang="en-JM" sz="5600" b="1" dirty="0">
                <a:solidFill>
                  <a:srgbClr val="FFFFFF"/>
                </a:solidFill>
              </a:rPr>
              <a:t>Provide Hope and Healing</a:t>
            </a:r>
            <a:br>
              <a:rPr lang="en-JM" sz="5600" dirty="0">
                <a:solidFill>
                  <a:srgbClr val="FFFFFF"/>
                </a:solidFill>
              </a:rPr>
            </a:br>
            <a:endParaRPr lang="en-JM" sz="5600" dirty="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3FB99-90DF-4C54-8B61-AAA2A5D61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Family Ministries offers support through: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counselling referrals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recovery ministries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conflict resolution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divorce recovery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grief support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crisis intervention</a:t>
            </a:r>
          </a:p>
          <a:p>
            <a:pPr marL="0" indent="0">
              <a:buNone/>
            </a:pPr>
            <a:endParaRPr lang="en-JM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181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0B324-6728-426B-A858-E18BF48EA8C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793750"/>
            <a:ext cx="12192000" cy="60642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JM" dirty="0"/>
          </a:p>
          <a:p>
            <a:pPr marL="0" indent="0">
              <a:buNone/>
            </a:pPr>
            <a:endParaRPr lang="en-JM" dirty="0"/>
          </a:p>
          <a:p>
            <a:pPr marL="0" indent="0">
              <a:buNone/>
            </a:pPr>
            <a:endParaRPr lang="en-JM" dirty="0"/>
          </a:p>
          <a:p>
            <a:pPr marL="0" indent="0">
              <a:buNone/>
            </a:pPr>
            <a:endParaRPr lang="en-JM" dirty="0"/>
          </a:p>
          <a:p>
            <a:pPr marL="0" indent="0">
              <a:buNone/>
            </a:pPr>
            <a:endParaRPr lang="en-JM" dirty="0"/>
          </a:p>
          <a:p>
            <a:pPr marL="0" indent="0">
              <a:buNone/>
            </a:pPr>
            <a:endParaRPr lang="en-JM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2D6BA1-9B11-485C-AAF8-E73A15FFC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012" y="2840685"/>
            <a:ext cx="6187976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36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FE1EC756-41E9-4FD6-AD48-EF46A2813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66F6371-9EA5-9354-29DC-1D07B921F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90"/>
            <a:ext cx="12192000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663E11-DC8E-4FB4-B5D9-6F636093B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5" y="307447"/>
            <a:ext cx="10693884" cy="1109932"/>
          </a:xfrm>
        </p:spPr>
        <p:txBody>
          <a:bodyPr>
            <a:normAutofit/>
          </a:bodyPr>
          <a:lstStyle/>
          <a:p>
            <a:r>
              <a:rPr lang="en-JM" sz="4000" dirty="0"/>
              <a:t>Emphasis # 1: Education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9D9165-B935-444D-83AB-04478D49B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514" y="1760411"/>
            <a:ext cx="10372148" cy="479014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0B324-6728-426B-A858-E18BF48EA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0509" y="2357888"/>
            <a:ext cx="4265370" cy="39026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000" b="1"/>
          </a:p>
          <a:p>
            <a:pPr marL="0" indent="0">
              <a:buNone/>
            </a:pPr>
            <a:endParaRPr lang="en-JM" sz="2000"/>
          </a:p>
        </p:txBody>
      </p:sp>
    </p:spTree>
    <p:extLst>
      <p:ext uri="{BB962C8B-B14F-4D97-AF65-F5344CB8AC3E}">
        <p14:creationId xmlns:p14="http://schemas.microsoft.com/office/powerpoint/2010/main" val="421787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DB8266-992C-4327-8D02-64084AE658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48146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544299-8CC0-03EB-CF0E-86AB4291BA8A}"/>
              </a:ext>
            </a:extLst>
          </p:cNvPr>
          <p:cNvSpPr txBox="1"/>
          <p:nvPr/>
        </p:nvSpPr>
        <p:spPr>
          <a:xfrm>
            <a:off x="332509" y="40260"/>
            <a:ext cx="87548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M" sz="4000" dirty="0"/>
              <a:t>Emphasis # 2: Enrichment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CE6B4C-676F-4DFA-AFCB-77AF67A48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891" y="-36408"/>
            <a:ext cx="10515600" cy="1325563"/>
          </a:xfrm>
        </p:spPr>
        <p:txBody>
          <a:bodyPr/>
          <a:lstStyle/>
          <a:p>
            <a:pPr algn="ctr"/>
            <a:br>
              <a:rPr lang="en-JM" dirty="0"/>
            </a:b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548808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F7F032-AE51-463C-80B8-2F34EFFFB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JM" sz="5400"/>
              <a:t>Emphasis # 3: Counselling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0E2E9-D62C-4E16-B077-460E8DECE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96722"/>
            <a:ext cx="4368602" cy="39360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Family Ministries encourages: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Biblical counselling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Marriage support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Crisis intervention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Professional Counselling </a:t>
            </a:r>
          </a:p>
          <a:p>
            <a:pPr marL="0" indent="0">
              <a:buNone/>
            </a:pPr>
            <a:r>
              <a:rPr lang="en-US" sz="2400" dirty="0"/>
              <a:t>Referral to professional Christian counsellors when appropriate </a:t>
            </a:r>
          </a:p>
          <a:p>
            <a:pPr marL="0" indent="0">
              <a:buNone/>
            </a:pPr>
            <a:r>
              <a:rPr lang="en-US" sz="2400" dirty="0"/>
              <a:t>The church is a safe place where people find hope.</a:t>
            </a:r>
          </a:p>
          <a:p>
            <a:pPr marL="0" indent="0">
              <a:buNone/>
            </a:pPr>
            <a:endParaRPr lang="en-JM" sz="1900" dirty="0"/>
          </a:p>
        </p:txBody>
      </p:sp>
      <p:pic>
        <p:nvPicPr>
          <p:cNvPr id="5" name="Picture 4" descr="Two people holding each other's hands">
            <a:extLst>
              <a:ext uri="{FF2B5EF4-FFF2-40B4-BE49-F238E27FC236}">
                <a16:creationId xmlns:a16="http://schemas.microsoft.com/office/drawing/2014/main" id="{0D56AEE6-6909-1783-9CC4-913B8C4C81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470" r="19577" b="-1"/>
          <a:stretch>
            <a:fillRect/>
          </a:stretch>
        </p:blipFill>
        <p:spPr>
          <a:xfrm>
            <a:off x="5833450" y="-133785"/>
            <a:ext cx="6424616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0660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8BB4E-6CAF-4A71-85E3-BA280FFF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890" y="180110"/>
            <a:ext cx="8534401" cy="858982"/>
          </a:xfrm>
        </p:spPr>
        <p:txBody>
          <a:bodyPr/>
          <a:lstStyle/>
          <a:p>
            <a:pPr algn="ctr"/>
            <a:r>
              <a:rPr lang="en-US" dirty="0"/>
              <a:t>God's Original Plan for the Family</a:t>
            </a:r>
            <a:endParaRPr lang="en-JM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03B6A48-89A0-490B-AFDC-8CF0DB5720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83975" y="2274838"/>
            <a:ext cx="505097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Biblical Foundation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Genesis 1:26–28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Genesis 2:18–24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Matthew 19:4–6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God established the family before government, schools, or the church.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EEFABD-C61F-471C-B569-C0857C37C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055" y="1169894"/>
            <a:ext cx="5050971" cy="491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74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08D02-D216-44EA-94CE-0E510E47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b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n-JM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BC689B-7465-4E18-82B9-8AE9DF642C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93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3445B-975A-4E8C-909E-07AC4D877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JM" dirty="0"/>
              <a:t>Challenges and Future Directions</a:t>
            </a:r>
            <a:br>
              <a:rPr lang="en-JM" dirty="0"/>
            </a:br>
            <a:endParaRPr lang="en-JM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EF82192-C641-8959-D636-8C563A9DA6A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174376"/>
          <a:ext cx="8984673" cy="5143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1542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597E-AEAE-4B88-BF40-D764282D8C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JM" dirty="0"/>
              <a:t>Family Life Department in the Local Church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636B73A-D90A-4067-8082-EBF72FFB25A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53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8BB4E-6CAF-4A71-85E3-BA280FFF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855" y="249383"/>
            <a:ext cx="7973291" cy="900544"/>
          </a:xfrm>
        </p:spPr>
        <p:txBody>
          <a:bodyPr/>
          <a:lstStyle/>
          <a:p>
            <a:pPr algn="ctr"/>
            <a:r>
              <a:rPr lang="en-US" dirty="0"/>
              <a:t>God's Original Plan for the Family</a:t>
            </a:r>
            <a:endParaRPr lang="en-JM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03B6A48-89A0-490B-AFDC-8CF0DB5720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9161" y="1617805"/>
            <a:ext cx="6335094" cy="424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family is: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God's first institution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foundation of society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primary place of spiritual nurture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Quote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"The family tie is the closest, the most tender and sacred of any on earth."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Ellen G. White, The Ministry of Healing, p.356.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4D4BF1-98AC-4C3A-8E8A-2B678038E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1508" y="1617805"/>
            <a:ext cx="4061331" cy="42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4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992B2-43AC-4E05-BF5A-818C518C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2291" y="275461"/>
            <a:ext cx="5555673" cy="777484"/>
          </a:xfrm>
        </p:spPr>
        <p:txBody>
          <a:bodyPr>
            <a:normAutofit fontScale="90000"/>
          </a:bodyPr>
          <a:lstStyle/>
          <a:p>
            <a:pPr algn="ctr"/>
            <a:br>
              <a:rPr lang="en-JM" dirty="0"/>
            </a:br>
            <a:r>
              <a:rPr lang="en-JM" dirty="0"/>
              <a:t>Why Family Ministries?</a:t>
            </a:r>
            <a:br>
              <a:rPr lang="en-JM" dirty="0"/>
            </a:br>
            <a:endParaRPr lang="en-J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E4876-F6FF-427D-9FA4-FBF5948D1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53" y="1052945"/>
            <a:ext cx="6677892" cy="52785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Modern families face: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Divorce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Domestic violence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Child abuse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Substance abuse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Mental health challenges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Financial stress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Digital addiction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Parenting difficulties </a:t>
            </a:r>
          </a:p>
          <a:p>
            <a:r>
              <a:rPr lang="en-US" dirty="0"/>
              <a:t>Healthy families produce healthy churches.</a:t>
            </a:r>
          </a:p>
          <a:p>
            <a:r>
              <a:rPr lang="en-US" dirty="0"/>
              <a:t>Strong families make strong disciples.</a:t>
            </a:r>
          </a:p>
          <a:p>
            <a:pPr marL="0" indent="0">
              <a:buNone/>
            </a:pPr>
            <a:endParaRPr lang="en-JM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1CC454-C865-4A49-9CFC-F2B7A2C82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3836" y="1052946"/>
            <a:ext cx="4456065" cy="454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4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D0693-EC06-425F-BAD1-5B3E0EA1D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0" y="253002"/>
            <a:ext cx="6858002" cy="825201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/>
              <a:t>Early SDA Emphasis on Families</a:t>
            </a:r>
            <a:br>
              <a:rPr lang="en-US" dirty="0"/>
            </a:br>
            <a:endParaRPr lang="en-J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4C74C-653C-4BF2-BB31-E5DC37837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85834"/>
            <a:ext cx="9712036" cy="54191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Although no Family Ministries Department existed in the early church, the pioneers </a:t>
            </a:r>
            <a:r>
              <a:rPr lang="en-US" dirty="0" err="1"/>
              <a:t>emphasised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Christian homes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Marriage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Parenting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Child training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Family worship </a:t>
            </a:r>
          </a:p>
          <a:p>
            <a:pPr marL="0" indent="0">
              <a:buNone/>
            </a:pPr>
            <a:r>
              <a:rPr lang="en-US" dirty="0"/>
              <a:t>Ellen White wrote extensively 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/>
              <a:t>The Adventist Home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/>
              <a:t>Child Guidance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/>
              <a:t>Messages to Young People</a:t>
            </a:r>
            <a:r>
              <a:rPr lang="en-US" dirty="0"/>
              <a:t> </a:t>
            </a:r>
          </a:p>
          <a:p>
            <a:r>
              <a:rPr lang="en-US" dirty="0"/>
              <a:t>These became the theological foundation for Family Ministries.</a:t>
            </a:r>
          </a:p>
          <a:p>
            <a:pPr marL="0" indent="0">
              <a:buNone/>
            </a:pPr>
            <a:endParaRPr lang="en-JM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339BC9-4CBE-4337-AAA9-9E0A91507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73" y="1690688"/>
            <a:ext cx="4594860" cy="42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30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66A6C5-7D5B-4B88-A4EF-D8DC856AF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br>
              <a:rPr lang="en-JM" sz="2800"/>
            </a:br>
            <a:r>
              <a:rPr lang="en-JM" sz="2800"/>
              <a:t>Development of Family Ministries</a:t>
            </a:r>
            <a:br>
              <a:rPr lang="en-JM" sz="2800"/>
            </a:br>
            <a:endParaRPr lang="en-JM" sz="2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9FC6A-0708-4DC0-88A8-87BC17D5C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/>
              <a:t>During the 1960s–1970s: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/>
              <a:t>Rising divorce rates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/>
              <a:t>Social changes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/>
              <a:t>Women's changing roles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/>
              <a:t>Family instability </a:t>
            </a:r>
          </a:p>
          <a:p>
            <a:r>
              <a:rPr lang="en-US" sz="2200"/>
              <a:t>Church leaders </a:t>
            </a:r>
            <a:r>
              <a:rPr lang="en-US" sz="2200" err="1"/>
              <a:t>recognised</a:t>
            </a:r>
            <a:r>
              <a:rPr lang="en-US" sz="2200"/>
              <a:t> the need for organised ministry devoted specifically to families.</a:t>
            </a:r>
          </a:p>
          <a:p>
            <a:r>
              <a:rPr lang="en-US" sz="2200"/>
              <a:t>Family ministry moved from occasional programming to intentional discipleship.</a:t>
            </a:r>
          </a:p>
          <a:p>
            <a:pPr marL="0" indent="0">
              <a:buNone/>
            </a:pPr>
            <a:endParaRPr lang="en-JM" sz="2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775A45-81D3-4F9F-ABCC-20AC17C843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15" r="23747" b="1"/>
          <a:stretch>
            <a:fillRect/>
          </a:stretch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620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A6F49C-C893-4DBE-B912-399C23DBD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br>
              <a:rPr lang="en-US" sz="4800" b="1">
                <a:solidFill>
                  <a:srgbClr val="FFFFFF"/>
                </a:solidFill>
              </a:rPr>
            </a:br>
            <a:r>
              <a:rPr lang="en-US" sz="4800" b="1">
                <a:solidFill>
                  <a:srgbClr val="FFFFFF"/>
                </a:solidFill>
              </a:rPr>
              <a:t>Establishment of the Family Ministries Department</a:t>
            </a:r>
            <a:br>
              <a:rPr lang="en-US" sz="4800">
                <a:solidFill>
                  <a:srgbClr val="FFFFFF"/>
                </a:solidFill>
              </a:rPr>
            </a:br>
            <a:endParaRPr lang="en-JM" sz="480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5A688-CB49-4AC8-AE30-5473B8292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The organised Family Ministries Department of the Seventh-day Adventist Church began in October 1919 with the creation of the Home Commission, which later transitioned into official department structures </a:t>
            </a:r>
            <a:r>
              <a:rPr lang="en-US" sz="2400" dirty="0" err="1">
                <a:solidFill>
                  <a:schemeClr val="tx1">
                    <a:alpha val="80000"/>
                  </a:schemeClr>
                </a:solidFill>
              </a:rPr>
              <a:t>formalised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in the 1970s. Key foundational milestones include: 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399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A6F49C-C893-4DBE-B912-399C23DBD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br>
              <a:rPr lang="en-US" sz="4800">
                <a:solidFill>
                  <a:srgbClr val="FFFFFF"/>
                </a:solidFill>
              </a:rPr>
            </a:br>
            <a:r>
              <a:rPr lang="en-US" sz="4800">
                <a:solidFill>
                  <a:srgbClr val="FFFFFF"/>
                </a:solidFill>
              </a:rPr>
              <a:t>Establishment of the Family Ministries Department</a:t>
            </a:r>
            <a:br>
              <a:rPr lang="en-US" sz="4800">
                <a:solidFill>
                  <a:srgbClr val="FFFFFF"/>
                </a:solidFill>
              </a:rPr>
            </a:br>
            <a:endParaRPr lang="en-JM" sz="480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5A688-CB49-4AC8-AE30-5473B8292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9516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Adventist Family Ministries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1919 Establishment: The General  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       Conference Committee launched the 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       Home Commission on October 8, 1919.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2.     1922 Operation: Arthur W. Spalding   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        and his wife Maud began active 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        leadership and literature creation in  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        1922.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AutoNum type="arabicPeriod" startAt="3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1974 Formal Department: The modern Adventist Family Ministries Department was officially organised in 1974. </a:t>
            </a:r>
            <a:endParaRPr lang="en-JM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344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77564-B17F-4144-8CCF-30953E205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br>
              <a:rPr lang="en-JM" sz="5200">
                <a:solidFill>
                  <a:srgbClr val="FFFFFF"/>
                </a:solidFill>
              </a:rPr>
            </a:br>
            <a:r>
              <a:rPr lang="en-JM" sz="5200">
                <a:solidFill>
                  <a:srgbClr val="FFFFFF"/>
                </a:solidFill>
              </a:rPr>
              <a:t>Programmes now include:</a:t>
            </a:r>
            <a:br>
              <a:rPr lang="en-JM" sz="5200">
                <a:solidFill>
                  <a:srgbClr val="FFFFFF"/>
                </a:solidFill>
              </a:rPr>
            </a:br>
            <a:endParaRPr lang="en-JM" sz="520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46994-5F7A-4362-A023-17FF4FFAC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Marriage enrichment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Parenting seminars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Singles ministry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Family retreats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Premarital preparation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Grief recovery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Family worship initiatives</a:t>
            </a:r>
          </a:p>
          <a:p>
            <a:pPr marL="0" indent="0">
              <a:buNone/>
            </a:pPr>
            <a:endParaRPr lang="en-JM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957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b67b4e7-142a-4df9-8bce-b3e558e5a48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1FB631485339458451A8FD2DF3D41F" ma:contentTypeVersion="19" ma:contentTypeDescription="Create a new document." ma:contentTypeScope="" ma:versionID="2db2d5c91cbd3624507abcaeb9146402">
  <xsd:schema xmlns:xsd="http://www.w3.org/2001/XMLSchema" xmlns:xs="http://www.w3.org/2001/XMLSchema" xmlns:p="http://schemas.microsoft.com/office/2006/metadata/properties" xmlns:ns3="50190216-043e-4ea8-9972-b106cfc14a8e" xmlns:ns4="9b67b4e7-142a-4df9-8bce-b3e558e5a485" targetNamespace="http://schemas.microsoft.com/office/2006/metadata/properties" ma:root="true" ma:fieldsID="f706dfdda53182363ef840f0aacb0c45" ns3:_="" ns4:_="">
    <xsd:import namespace="50190216-043e-4ea8-9972-b106cfc14a8e"/>
    <xsd:import namespace="9b67b4e7-142a-4df9-8bce-b3e558e5a48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190216-043e-4ea8-9972-b106cfc14a8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67b4e7-142a-4df9-8bce-b3e558e5a4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3A7601-3D19-486F-B652-D7A2486A9785}">
  <ds:schemaRefs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50190216-043e-4ea8-9972-b106cfc14a8e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9b67b4e7-142a-4df9-8bce-b3e558e5a48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E871CE9-E582-47B0-9BD6-EE96DEEB8F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9FE892-3B37-499A-864B-9E420DBB3C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190216-043e-4ea8-9972-b106cfc14a8e"/>
    <ds:schemaRef ds:uri="9b67b4e7-142a-4df9-8bce-b3e558e5a4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1908</TotalTime>
  <Words>689</Words>
  <Application>Microsoft Office PowerPoint</Application>
  <PresentationFormat>Widescreen</PresentationFormat>
  <Paragraphs>155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Office Theme</vt:lpstr>
      <vt:lpstr>Consultative Session with Family Life Leaders Manchester </vt:lpstr>
      <vt:lpstr>God's Original Plan for the Family</vt:lpstr>
      <vt:lpstr>God's Original Plan for the Family</vt:lpstr>
      <vt:lpstr> Why Family Ministries? </vt:lpstr>
      <vt:lpstr> Early SDA Emphasis on Families </vt:lpstr>
      <vt:lpstr> Development of Family Ministries </vt:lpstr>
      <vt:lpstr> Establishment of the Family Ministries Department </vt:lpstr>
      <vt:lpstr> Establishment of the Family Ministries Department </vt:lpstr>
      <vt:lpstr> Programmes now include: </vt:lpstr>
      <vt:lpstr>Family Ministries in the SDA Church Working Policy </vt:lpstr>
      <vt:lpstr>Objective # 1 Strengthen Marriage </vt:lpstr>
      <vt:lpstr> Objective # 2: Promote Healthy Family Relationships </vt:lpstr>
      <vt:lpstr> Objective # 3: Equip Parents  </vt:lpstr>
      <vt:lpstr> Objective # 4: Minister to Families in Every Stage of Life </vt:lpstr>
      <vt:lpstr>Objective # 5:  Provide Hope and Healing </vt:lpstr>
      <vt:lpstr>PowerPoint Presentation</vt:lpstr>
      <vt:lpstr>Emphasis # 1: Education </vt:lpstr>
      <vt:lpstr> </vt:lpstr>
      <vt:lpstr>Emphasis # 3: Counselling </vt:lpstr>
      <vt:lpstr> </vt:lpstr>
      <vt:lpstr>Challenges and Future Directions </vt:lpstr>
      <vt:lpstr>Family Life Department in the Local Church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Consultative Session with Family Life Leaders in the Local Church</dc:title>
  <dc:creator>Joel Shillingford</dc:creator>
  <cp:lastModifiedBy>Claudette Grant</cp:lastModifiedBy>
  <cp:revision>16</cp:revision>
  <dcterms:created xsi:type="dcterms:W3CDTF">2026-07-21T12:59:04Z</dcterms:created>
  <dcterms:modified xsi:type="dcterms:W3CDTF">2026-07-27T02:43:13Z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0x010100F91FB631485339458451A8FD2DF3D41F</vt:lpwstr>
  </property>
</Properties>
</file>